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jpeg" ContentType="image/jpeg"/>
  <Default Extension="jpg" ContentType="image/jpeg"/>
  <Default Extension="png" ContentType="image/png"/>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slides/slide71.xml" ContentType="application/vnd.openxmlformats-officedocument.presentationml.slide+xml"/>
  <Override PartName="/ppt/notesSlides/notesSlide61.xml" ContentType="application/vnd.openxmlformats-officedocument.presentationml.notesSlide+xml"/>
  <Override PartName="/ppt/notesMasters/notesMaster11.xml" ContentType="application/vnd.openxmlformats-officedocument.presentationml.notesMaster+xml"/>
  <Override PartName="/ppt/theme/theme21.xml" ContentType="application/vnd.openxmlformats-officedocument.theme+xml"/>
  <Override PartName="/ppt/slideLayouts/slideLayout81.xml" ContentType="application/vnd.openxmlformats-officedocument.presentationml.slideLayout+xml"/>
  <Override PartName="/ppt/slideMasters/slideMaster11.xml" ContentType="application/vnd.openxmlformats-officedocument.presentationml.slideMaster+xml"/>
  <Override PartName="/ppt/theme/theme12.xml" ContentType="application/vnd.openxmlformats-officedocument.theme+xml"/>
  <Override PartName="/ppt/slideLayouts/slideLayout32.xml" ContentType="application/vnd.openxmlformats-officedocument.presentationml.slideLayout+xml"/>
  <Override PartName="/ppt/slideLayouts/slideLayout73.xml" ContentType="application/vnd.openxmlformats-officedocument.presentationml.slideLayout+xml"/>
  <Override PartName="/ppt/slideLayouts/slideLayout124.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67.xml" ContentType="application/vnd.openxmlformats-officedocument.presentationml.slideLayout+xml"/>
  <Override PartName="/ppt/slideLayouts/slideLayout118.xml" ContentType="application/vnd.openxmlformats-officedocument.presentationml.slideLayout+xml"/>
  <Override PartName="/ppt/slideLayouts/slideLayout59.xml" ContentType="application/vnd.openxmlformats-officedocument.presentationml.slideLayout+xml"/>
  <Override PartName="/ppt/slideLayouts/slideLayout1010.xml" ContentType="application/vnd.openxmlformats-officedocument.presentationml.slideLayout+xml"/>
  <Override PartName="/ppt/slideLayouts/slideLayout411.xml" ContentType="application/vnd.openxmlformats-officedocument.presentationml.slideLayout+xml"/>
  <Override PartName="/ppt/slideLayouts/slideLayout912.xml" ContentType="application/vnd.openxmlformats-officedocument.presentationml.slideLayout+xml"/>
  <Override PartName="/ppt/slides/slide122.xml" ContentType="application/vnd.openxmlformats-officedocument.presentationml.slide+xml"/>
  <Override PartName="/ppt/notesSlides/notesSlide8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customXml/item2.xml" ContentType="application/xml"/>
  <Override PartName="/customXml/itemProps21.xml" ContentType="application/vnd.openxmlformats-officedocument.customXmlProperties+xml"/>
  <Override PartName="/ppt/slides/slide64.xml" ContentType="application/vnd.openxmlformats-officedocument.presentationml.slide+xml"/>
  <Override PartName="/ppt/notesSlides/notesSlide54.xml" ContentType="application/vnd.openxmlformats-officedocument.presentationml.notesSlide+xml"/>
  <Override PartName="/ppt/slides/slide115.xml" ContentType="application/vnd.openxmlformats-officedocument.presentationml.slide+xml"/>
  <Override PartName="/ppt/notesSlides/notesSlide75.xml" ContentType="application/vnd.openxmlformats-officedocument.presentationml.notesSlide+xml"/>
  <Override PartName="/ppt/viewProps.xml" ContentType="application/vnd.openxmlformats-officedocument.presentationml.viewProps+xml"/>
  <Override PartName="/ppt/slides/slide16.xml" ContentType="application/vnd.openxmlformats-officedocument.presentationml.slide+xml"/>
  <Override PartName="/ppt/notesSlides/notesSlide16.xml" ContentType="application/vnd.openxmlformats-officedocument.presentationml.notesSlide+xml"/>
  <Override PartName="/ppt/presProps.xml" ContentType="application/vnd.openxmlformats-officedocument.presentationml.presProps+xml"/>
  <Override PartName="/customXml/item12.xml" ContentType="application/xml"/>
  <Override PartName="/customXml/itemProps12.xml" ContentType="application/vnd.openxmlformats-officedocument.customXmlProperties+xml"/>
  <Override PartName="/ppt/slides/slide57.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notesSlides/notesSlide47.xml" ContentType="application/vnd.openxmlformats-officedocument.presentationml.notesSlide+xml"/>
  <Override PartName="/ppt/handoutMasters/handoutMaster11.xml" ContentType="application/vnd.openxmlformats-officedocument.presentationml.handoutMaster+xml"/>
  <Override PartName="/ppt/theme/theme33.xml" ContentType="application/vnd.openxmlformats-officedocument.theme+xml"/>
  <Override PartName="/ppt/slides/slide910.xml" ContentType="application/vnd.openxmlformats-officedocument.presentationml.slide+xml"/>
  <Override PartName="/ppt/tableStyles.xml" ContentType="application/vnd.openxmlformats-officedocument.presentationml.tableStyles+xml"/>
  <Override PartName="/ppt/slides/slide311.xml" ContentType="application/vnd.openxmlformats-officedocument.presentationml.slide+xml"/>
  <Override PartName="/ppt/notesSlides/notesSlide38.xml" ContentType="application/vnd.openxmlformats-officedocument.presentationml.notesSlide+xml"/>
  <Override PartName="/ppt/slides/slide812.xml" ContentType="application/vnd.openxmlformats-officedocument.presentationml.slide+xml"/>
  <Override PartName="/ppt/diagrams/layout11.xml" ContentType="application/vnd.openxmlformats-officedocument.drawingml.diagramLayout+xml"/>
  <Override PartName="/ppt/diagrams/data11.xml" ContentType="application/vnd.openxmlformats-officedocument.drawingml.diagramData+xml"/>
  <Override PartName="/ppt/diagrams/drawing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customXml/item33.xml" ContentType="application/xml"/>
  <Override PartName="/customXml/itemProps33.xml" ContentType="application/vnd.openxmlformats-officedocument.customXmlProperties+xml"/>
  <Override PartName="/docMetadata/LabelInfo.xml" ContentType="application/vnd.ms-office.classificationlabel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officeDocument/2006/relationships/custom-properties" Target="/docProps/custom.xml" Id="rId7" /><Relationship Type="http://schemas.openxmlformats.org/package/2006/relationships/metadata/core-properties" Target="/docProps/core.xml" Id="rId2" /><Relationship Type="http://schemas.openxmlformats.org/officeDocument/2006/relationships/officeDocument" Target="/ppt/presentation.xml" Id="rId1" /><Relationship Type="http://schemas.microsoft.com/office/2020/02/relationships/classificationlabels" Target="/docMetadata/LabelInfo.xml" Id="rId6"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58" r:id="rId2"/>
    <p:sldId id="281" r:id="rId3"/>
    <p:sldId id="282" r:id="rId4"/>
    <p:sldId id="283" r:id="rId5"/>
    <p:sldId id="285" r:id="rId6"/>
    <p:sldId id="289" r:id="rId7"/>
    <p:sldId id="295" r:id="rId8"/>
    <p:sldId id="313" r:id="rId9"/>
    <p:sldId id="297" r:id="rId10"/>
    <p:sldId id="298" r:id="rId11"/>
    <p:sldId id="311" r:id="rId12"/>
    <p:sldId id="3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598" autoAdjust="0"/>
  </p:normalViewPr>
  <p:slideViewPr>
    <p:cSldViewPr snapToGrid="0">
      <p:cViewPr>
        <p:scale>
          <a:sx n="100" d="100"/>
          <a:sy n="100" d="100"/>
        </p:scale>
        <p:origin x="-542" y="-4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029" y="77"/>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1.xml" Id="rId8" /><Relationship Type="http://schemas.openxmlformats.org/officeDocument/2006/relationships/slide" Target="/ppt/slides/slide122.xml" Id="rId13" /><Relationship Type="http://schemas.openxmlformats.org/officeDocument/2006/relationships/theme" Target="/ppt/theme/theme12.xml" Id="rId18" /><Relationship Type="http://schemas.openxmlformats.org/officeDocument/2006/relationships/slide" Target="/ppt/slides/slide23.xml" Id="rId3" /><Relationship Type="http://schemas.openxmlformats.org/officeDocument/2006/relationships/customXml" Target="/customXml/item2.xml" Id="rId21" /><Relationship Type="http://schemas.openxmlformats.org/officeDocument/2006/relationships/slide" Target="/ppt/slides/slide64.xml" Id="rId7" /><Relationship Type="http://schemas.openxmlformats.org/officeDocument/2006/relationships/slide" Target="/ppt/slides/slide115.xml" Id="rId12" /><Relationship Type="http://schemas.openxmlformats.org/officeDocument/2006/relationships/viewProps" Target="/ppt/viewProps.xml" Id="rId17" /><Relationship Type="http://schemas.openxmlformats.org/officeDocument/2006/relationships/slide" Target="/ppt/slides/slide16.xml" Id="rId2" /><Relationship Type="http://schemas.openxmlformats.org/officeDocument/2006/relationships/presProps" Target="/ppt/presProps.xml" Id="rId16" /><Relationship Type="http://schemas.openxmlformats.org/officeDocument/2006/relationships/customXml" Target="/customXml/item12.xml" Id="rId20" /><Relationship Type="http://schemas.openxmlformats.org/officeDocument/2006/relationships/slideMaster" Target="/ppt/slideMasters/slideMaster11.xml" Id="rId1" /><Relationship Type="http://schemas.openxmlformats.org/officeDocument/2006/relationships/slide" Target="/ppt/slides/slide57.xml" Id="rId6" /><Relationship Type="http://schemas.openxmlformats.org/officeDocument/2006/relationships/slide" Target="/ppt/slides/slide108.xml" Id="rId11" /><Relationship Type="http://schemas.openxmlformats.org/officeDocument/2006/relationships/slide" Target="/ppt/slides/slide49.xml" Id="rId5" /><Relationship Type="http://schemas.openxmlformats.org/officeDocument/2006/relationships/handoutMaster" Target="/ppt/handoutMasters/handoutMaster11.xml" Id="rId15" /><Relationship Type="http://schemas.openxmlformats.org/officeDocument/2006/relationships/slide" Target="/ppt/slides/slide910.xml" Id="rId10" /><Relationship Type="http://schemas.openxmlformats.org/officeDocument/2006/relationships/tableStyles" Target="/ppt/tableStyles.xml" Id="rId19" /><Relationship Type="http://schemas.openxmlformats.org/officeDocument/2006/relationships/slide" Target="/ppt/slides/slide311.xml" Id="rId4" /><Relationship Type="http://schemas.openxmlformats.org/officeDocument/2006/relationships/slide" Target="/ppt/slides/slide812.xml" Id="rId9" /><Relationship Type="http://schemas.openxmlformats.org/officeDocument/2006/relationships/notesMaster" Target="/ppt/notesMasters/notesMaster11.xml" Id="rId14" /><Relationship Type="http://schemas.openxmlformats.org/officeDocument/2006/relationships/customXml" Target="/customXml/item33.xml" Id="rId22" /></Relationships>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accent4_1" csCatId="accent4" phldr="1"/>
      <dgm:spPr/>
      <dgm:t>
        <a:bodyPr/>
        <a:lstStyle/>
        <a:p>
          <a:endParaRPr lang="en-US"/>
        </a:p>
      </dgm:t>
    </dgm:pt>
    <dgm:pt modelId="{4259F840-24E7-476F-9F30-482E46395856}">
      <dgm:prSet phldrT="[Text]"/>
      <dgm:spPr>
        <a:solidFill>
          <a:schemeClr val="bg1">
            <a:lumMod val="75000"/>
            <a:lumOff val="25000"/>
          </a:schemeClr>
        </a:solidFill>
        <a:ln w="19050">
          <a:solidFill>
            <a:schemeClr val="accent4"/>
          </a:solidFill>
        </a:ln>
      </dgm:spPr>
      <dgm:t>
        <a:bodyPr/>
        <a:lstStyle/>
        <a:p>
          <a:r>
            <a:rPr lang="en-US" dirty="0">
              <a:solidFill>
                <a:schemeClr val="tx1"/>
              </a:solidFill>
              <a:latin typeface="+mj-lt"/>
            </a:rPr>
            <a:t>Title</a:t>
          </a:r>
        </a:p>
      </dgm:t>
    </dgm:pt>
    <dgm:pt modelId="{FCE8068D-7E50-4749-A8D0-ADEDAC5637B3}" type="parTrans" cxnId="{42EE41D1-3C16-4937-BB38-B076896C09A0}">
      <dgm:prSet/>
      <dgm:spPr/>
      <dgm:t>
        <a:bodyPr/>
        <a:lstStyle/>
        <a:p>
          <a:endParaRPr lang="en-US"/>
        </a:p>
      </dgm:t>
    </dgm:pt>
    <dgm:pt modelId="{DCC444A4-F20A-48F5-A61E-47BFFF185A57}" type="sibTrans" cxnId="{42EE41D1-3C16-4937-BB38-B076896C09A0}">
      <dgm:prSet/>
      <dgm:spPr/>
      <dgm:t>
        <a:bodyPr/>
        <a:lstStyle/>
        <a:p>
          <a:endParaRPr lang="en-US"/>
        </a:p>
      </dgm:t>
    </dgm:pt>
    <dgm:pt modelId="{B54C8F6C-BE1E-4EAB-B7A0-48DE01FFAA36}">
      <dgm:prSet phldrT="[Text]"/>
      <dgm:spPr/>
      <dgm:t>
        <a:bodyPr/>
        <a:lstStyle/>
        <a:p>
          <a:pPr algn="l"/>
          <a:r>
            <a:rPr lang="en-US" b="0" i="0" u="none" dirty="0"/>
            <a:t>To start a presentation, go to the Slide Show tab, and select From Beginning.</a:t>
          </a:r>
          <a:endParaRPr lang="en-US" dirty="0"/>
        </a:p>
      </dgm:t>
    </dgm:pt>
    <dgm:pt modelId="{8DE7CD45-B7C0-432E-B819-6A7D97E31315}" type="parTrans" cxnId="{770CA1CC-3DDD-451E-AE83-A71CA570260C}">
      <dgm:prSet/>
      <dgm:spPr/>
      <dgm:t>
        <a:bodyPr/>
        <a:lstStyle/>
        <a:p>
          <a:endParaRPr lang="en-US"/>
        </a:p>
      </dgm:t>
    </dgm:pt>
    <dgm:pt modelId="{C33B8BEF-A818-4A2F-A99A-E2B29895E184}" type="sibTrans" cxnId="{770CA1CC-3DDD-451E-AE83-A71CA570260C}">
      <dgm:prSet/>
      <dgm:spPr/>
      <dgm:t>
        <a:bodyPr/>
        <a:lstStyle/>
        <a:p>
          <a:endParaRPr lang="en-US"/>
        </a:p>
      </dgm:t>
    </dgm:pt>
    <dgm:pt modelId="{E4033A39-DCC4-4038-9562-AEDDBBB37A99}">
      <dgm:prSet phldrT="[Text]"/>
      <dgm:spPr>
        <a:solidFill>
          <a:schemeClr val="bg1">
            <a:lumMod val="75000"/>
            <a:lumOff val="25000"/>
          </a:schemeClr>
        </a:solidFill>
        <a:ln w="19050">
          <a:solidFill>
            <a:schemeClr val="accent4"/>
          </a:solidFill>
        </a:ln>
      </dgm:spPr>
      <dgm:t>
        <a:bodyPr/>
        <a:lstStyle/>
        <a:p>
          <a:r>
            <a:rPr lang="en-US" dirty="0">
              <a:solidFill>
                <a:schemeClr val="tx1"/>
              </a:solidFill>
              <a:latin typeface="+mj-lt"/>
            </a:rPr>
            <a:t>Title</a:t>
          </a:r>
        </a:p>
      </dgm:t>
    </dgm:pt>
    <dgm:pt modelId="{048EEAE6-78BA-4B00-B7BB-9C22DBB1E8F4}" type="parTrans" cxnId="{32EF2862-2950-4DF8-BEA8-CD19460CCA31}">
      <dgm:prSet/>
      <dgm:spPr/>
      <dgm:t>
        <a:bodyPr/>
        <a:lstStyle/>
        <a:p>
          <a:endParaRPr lang="en-US"/>
        </a:p>
      </dgm:t>
    </dgm:pt>
    <dgm:pt modelId="{80AB0E5B-0C58-465D-A545-5B21133D2849}" type="sibTrans" cxnId="{32EF2862-2950-4DF8-BEA8-CD19460CCA31}">
      <dgm:prSet/>
      <dgm:spPr/>
      <dgm:t>
        <a:bodyPr/>
        <a:lstStyle/>
        <a:p>
          <a:endParaRPr lang="en-US"/>
        </a:p>
      </dgm:t>
    </dgm:pt>
    <dgm:pt modelId="{A4C0B4E4-70AD-4901-9E3F-7EA25DD6DAA1}">
      <dgm:prSet phldrT="[Text]"/>
      <dgm:spPr/>
      <dgm:t>
        <a:bodyPr/>
        <a:lstStyle/>
        <a:p>
          <a:pPr algn="l"/>
          <a:r>
            <a:rPr lang="en-US" b="0" i="0" u="none" dirty="0"/>
            <a:t>To display Presenter view, in Slide Show view, on the control bar at the bottom left select the three dots, and then Show Presenter View. </a:t>
          </a:r>
          <a:endParaRPr lang="en-US" dirty="0"/>
        </a:p>
      </dgm:t>
    </dgm:pt>
    <dgm:pt modelId="{701D9033-BAD3-4299-933F-A47AFDC2ECD0}" type="parTrans" cxnId="{5E74CB62-E52E-4CEE-8AA1-9812BFC0D67E}">
      <dgm:prSet/>
      <dgm:spPr/>
      <dgm:t>
        <a:bodyPr/>
        <a:lstStyle/>
        <a:p>
          <a:endParaRPr lang="en-US"/>
        </a:p>
      </dgm:t>
    </dgm:pt>
    <dgm:pt modelId="{657DB10D-2517-48AA-B970-6D815DBD4123}" type="sibTrans" cxnId="{5E74CB62-E52E-4CEE-8AA1-9812BFC0D67E}">
      <dgm:prSet/>
      <dgm:spPr/>
      <dgm:t>
        <a:bodyPr/>
        <a:lstStyle/>
        <a:p>
          <a:endParaRPr lang="en-US"/>
        </a:p>
      </dgm:t>
    </dgm:pt>
    <dgm:pt modelId="{87BF7896-20EA-4E8F-B6F4-A34EC5C9CB50}">
      <dgm:prSet phldrT="[Text]"/>
      <dgm:spPr>
        <a:solidFill>
          <a:schemeClr val="bg1">
            <a:lumMod val="75000"/>
            <a:lumOff val="25000"/>
          </a:schemeClr>
        </a:solidFill>
        <a:ln w="19050">
          <a:solidFill>
            <a:schemeClr val="accent4"/>
          </a:solidFill>
        </a:ln>
      </dgm:spPr>
      <dgm:t>
        <a:bodyPr/>
        <a:lstStyle/>
        <a:p>
          <a:r>
            <a:rPr lang="en-US" dirty="0">
              <a:solidFill>
                <a:schemeClr val="tx1"/>
              </a:solidFill>
              <a:latin typeface="+mj-lt"/>
            </a:rPr>
            <a:t>Title</a:t>
          </a:r>
        </a:p>
      </dgm:t>
    </dgm:pt>
    <dgm:pt modelId="{05E47BA5-F724-4AEE-9B5B-401F18E028E6}" type="parTrans" cxnId="{92330C11-C197-4512-BDA4-8D8A69AF7D1C}">
      <dgm:prSet/>
      <dgm:spPr/>
      <dgm:t>
        <a:bodyPr/>
        <a:lstStyle/>
        <a:p>
          <a:endParaRPr lang="en-US"/>
        </a:p>
      </dgm:t>
    </dgm:pt>
    <dgm:pt modelId="{D63CE73E-35DE-48C3-8753-7648BC953C0D}" type="sibTrans" cxnId="{92330C11-C197-4512-BDA4-8D8A69AF7D1C}">
      <dgm:prSet/>
      <dgm:spPr/>
      <dgm:t>
        <a:bodyPr/>
        <a:lstStyle/>
        <a:p>
          <a:endParaRPr lang="en-US"/>
        </a:p>
      </dgm:t>
    </dgm:pt>
    <dgm:pt modelId="{43CBB0A2-9D75-4264-8A30-3E8974B40658}">
      <dgm:prSet phldrT="[Text]"/>
      <dgm:spPr/>
      <dgm:t>
        <a:bodyPr/>
        <a:lstStyle/>
        <a:p>
          <a:pPr algn="l"/>
          <a:r>
            <a:rPr lang="en-US" b="0" i="0" u="none" dirty="0"/>
            <a:t>During your presentation, the speaker notes are visible on your monitor, but aren't visible to the audience. </a:t>
          </a:r>
          <a:endParaRPr lang="en-US" dirty="0"/>
        </a:p>
      </dgm:t>
    </dgm:pt>
    <dgm:pt modelId="{F806E590-5F8E-48A1-96AC-9E738290D2ED}" type="parTrans" cxnId="{4D2DF581-8128-4440-9E51-29109DC6ED52}">
      <dgm:prSet/>
      <dgm:spPr/>
      <dgm:t>
        <a:bodyPr/>
        <a:lstStyle/>
        <a:p>
          <a:endParaRPr lang="en-US"/>
        </a:p>
      </dgm:t>
    </dgm:pt>
    <dgm:pt modelId="{20F77EFB-335C-4BC3-AD95-8421EDF343E6}" type="sibTrans" cxnId="{4D2DF581-8128-4440-9E51-29109DC6ED52}">
      <dgm:prSet/>
      <dgm:spPr/>
      <dgm:t>
        <a:bodyPr/>
        <a:lstStyle/>
        <a:p>
          <a:endParaRPr lang="en-US"/>
        </a:p>
      </dgm:t>
    </dgm:pt>
    <dgm:pt modelId="{50C0F5D0-34C7-4472-9984-94D6418F2A56}">
      <dgm:prSet phldrT="[Text]"/>
      <dgm:spPr/>
      <dgm:t>
        <a:bodyPr/>
        <a:lstStyle/>
        <a:p>
          <a:pPr algn="l"/>
          <a:r>
            <a:rPr lang="en-US" b="0" i="0" u="none" dirty="0"/>
            <a:t>The Notes pane is a box that appears below each slide. Tap it to add notes. </a:t>
          </a:r>
          <a:endParaRPr lang="en-US" dirty="0"/>
        </a:p>
      </dgm:t>
    </dgm:pt>
    <dgm:pt modelId="{B0512701-F130-4278-B164-437F9CCA3FF5}" type="parTrans" cxnId="{6E262223-CDB6-45DB-B717-C30A9DBFAB1A}">
      <dgm:prSet/>
      <dgm:spPr/>
      <dgm:t>
        <a:bodyPr/>
        <a:lstStyle/>
        <a:p>
          <a:endParaRPr lang="en-US"/>
        </a:p>
      </dgm:t>
    </dgm:pt>
    <dgm:pt modelId="{6EDEEADF-9D30-4F75-A6C3-A8368E9E9010}" type="sibTrans" cxnId="{6E262223-CDB6-45DB-B717-C30A9DBFAB1A}">
      <dgm:prSet/>
      <dgm:spPr/>
      <dgm:t>
        <a:bodyPr/>
        <a:lstStyle/>
        <a:p>
          <a:endParaRPr lang="en-US"/>
        </a:p>
      </dgm:t>
    </dgm:pt>
    <dgm:pt modelId="{532A73C5-D245-4E10-B367-8704525E012D}">
      <dgm:prSet phldrT="[Text]"/>
      <dgm:spPr>
        <a:solidFill>
          <a:schemeClr val="bg1">
            <a:lumMod val="75000"/>
            <a:lumOff val="25000"/>
          </a:schemeClr>
        </a:solidFill>
        <a:ln w="19050">
          <a:solidFill>
            <a:schemeClr val="accent4"/>
          </a:solidFill>
        </a:ln>
      </dgm:spPr>
      <dgm:t>
        <a:bodyPr/>
        <a:lstStyle/>
        <a:p>
          <a:r>
            <a:rPr lang="en-US" dirty="0">
              <a:solidFill>
                <a:schemeClr val="tx1"/>
              </a:solidFill>
              <a:latin typeface="+mj-lt"/>
            </a:rPr>
            <a:t>Title</a:t>
          </a:r>
        </a:p>
      </dgm:t>
    </dgm:pt>
    <dgm:pt modelId="{04A5799F-DD98-446B-BA53-C7E386EFB642}" type="parTrans" cxnId="{61EE5671-2B8E-4E48-B85B-B13FED480128}">
      <dgm:prSet/>
      <dgm:spPr/>
      <dgm:t>
        <a:bodyPr/>
        <a:lstStyle/>
        <a:p>
          <a:endParaRPr lang="en-US"/>
        </a:p>
      </dgm:t>
    </dgm:pt>
    <dgm:pt modelId="{9390EFAE-725A-44B6-957C-F7DD8A996987}" type="sibTrans" cxnId="{61EE5671-2B8E-4E48-B85B-B13FED480128}">
      <dgm:prSet/>
      <dgm:spPr/>
      <dgm:t>
        <a:bodyPr/>
        <a:lstStyle/>
        <a:p>
          <a:endParaRPr lang="en-US"/>
        </a:p>
      </dgm:t>
    </dgm:pt>
    <dgm:pt modelId="{4EC7B9B6-6A9F-46D2-9F31-8B8DA04C1B80}">
      <dgm:prSet phldrT="[Text]"/>
      <dgm:spPr/>
      <dgm:t>
        <a:bodyPr/>
        <a:lstStyle/>
        <a:p>
          <a:pPr algn="l"/>
          <a:r>
            <a:rPr lang="en-US" b="0" i="0" u="none" dirty="0"/>
            <a:t>If you don’t see the Notes pane or it is completely minimized, click Notes on the task bar across the bottom of the PowerPoint window. </a:t>
          </a:r>
          <a:endParaRPr lang="en-US" dirty="0"/>
        </a:p>
      </dgm:t>
    </dgm:pt>
    <dgm:pt modelId="{6F96B5C8-0B13-4FB2-B82F-6384919EF663}" type="parTrans" cxnId="{59B7AD90-FE76-4D17-99EF-2B17F2F4200B}">
      <dgm:prSet/>
      <dgm:spPr/>
      <dgm:t>
        <a:bodyPr/>
        <a:lstStyle/>
        <a:p>
          <a:endParaRPr lang="en-US"/>
        </a:p>
      </dgm:t>
    </dgm:pt>
    <dgm:pt modelId="{028E9EFD-0099-40D7-AEB7-82F9A72F631D}" type="sibTrans" cxnId="{59B7AD90-FE76-4D17-99EF-2B17F2F4200B}">
      <dgm:prSet/>
      <dgm:spPr/>
      <dgm:t>
        <a:bodyPr/>
        <a:lstStyle/>
        <a:p>
          <a:endParaRPr lang="en-US"/>
        </a:p>
      </dgm:t>
    </dgm:pt>
    <dgm:pt modelId="{BE31A160-766C-42A2-A741-E1178B0AC7DE}">
      <dgm:prSet phldrT="[Text]"/>
      <dgm:spPr>
        <a:solidFill>
          <a:schemeClr val="bg1">
            <a:lumMod val="75000"/>
            <a:lumOff val="25000"/>
          </a:schemeClr>
        </a:solidFill>
        <a:ln w="19050">
          <a:solidFill>
            <a:schemeClr val="accent4"/>
          </a:solidFill>
        </a:ln>
      </dgm:spPr>
      <dgm:t>
        <a:bodyPr/>
        <a:lstStyle/>
        <a:p>
          <a:r>
            <a:rPr lang="en-US" dirty="0">
              <a:solidFill>
                <a:schemeClr val="tx1"/>
              </a:solidFill>
              <a:latin typeface="+mj-lt"/>
            </a:rPr>
            <a:t>Title</a:t>
          </a:r>
        </a:p>
      </dgm:t>
    </dgm:pt>
    <dgm:pt modelId="{D3DD368B-455B-4820-86BA-E9CCE80DA1C5}" type="parTrans" cxnId="{0EDF7B0F-C033-4294-BA70-6FF571D9C763}">
      <dgm:prSet/>
      <dgm:spPr/>
      <dgm:t>
        <a:bodyPr/>
        <a:lstStyle/>
        <a:p>
          <a:endParaRPr lang="en-US"/>
        </a:p>
      </dgm:t>
    </dgm:pt>
    <dgm:pt modelId="{B32668D0-71BF-4E28-8578-59341F0F14AA}" type="sibTrans" cxnId="{0EDF7B0F-C033-4294-BA70-6FF571D9C763}">
      <dgm:prSet/>
      <dgm:spPr/>
      <dgm:t>
        <a:bodyPr/>
        <a:lstStyle/>
        <a:p>
          <a:endParaRPr lang="en-US"/>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custLinFactNeighborX="-352">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19050" cap="flat" cmpd="sng" algn="ctr">
          <a:solidFill>
            <a:schemeClr val="accent4">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custLinFactNeighborX="-15424"/>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19050" cap="flat" cmpd="sng" algn="ctr">
          <a:solidFill>
            <a:schemeClr val="accent4">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190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custLinFactNeighborX="9734"/>
      <dgm:spPr/>
    </dgm:pt>
    <dgm:pt modelId="{4624FC32-5405-42B1-B5CC-DF0659852A58}" type="pres">
      <dgm:prSet presAssocID="{87BF7896-20EA-4E8F-B6F4-A34EC5C9CB50}" presName="EmptyPane1" presStyleCnt="0"/>
      <dgm:spPr/>
    </dgm:pt>
    <dgm:pt modelId="{4C82D8C3-C421-4E71-96E4-001E7F74980B}" type="pres">
      <dgm:prSet presAssocID="{D63CE73E-35DE-48C3-8753-7648BC953C0D}" presName="spaceBetweenRectangles1" presStyleCnt="0"/>
      <dgm:spPr/>
    </dgm:pt>
    <dgm:pt modelId="{3EEC69A3-EEE7-4CED-893C-E8491AB60A03}" type="pres">
      <dgm:prSet presAssocID="{532A73C5-D245-4E10-B367-8704525E012D}" presName="composite1" presStyleCnt="0"/>
      <dgm:spPr/>
    </dgm:pt>
    <dgm:pt modelId="{06B5EC7E-AEFD-4E1F-8C09-DC7997D6DAFA}" type="pres">
      <dgm:prSet presAssocID="{532A73C5-D245-4E10-B367-8704525E012D}" presName="parent1" presStyleLbl="alignNode1" presStyleIdx="3" presStyleCnt="5">
        <dgm:presLayoutVars>
          <dgm:chMax val="1"/>
          <dgm:chPref val="1"/>
          <dgm:bulletEnabled val="1"/>
        </dgm:presLayoutVars>
      </dgm:prSet>
      <dgm:spPr/>
    </dgm:pt>
    <dgm:pt modelId="{B47933BC-CE49-4CE9-9F03-A4E5D65C86ED}" type="pres">
      <dgm:prSet presAssocID="{532A73C5-D245-4E10-B367-8704525E012D}" presName="Childtext1" presStyleLbl="revTx" presStyleIdx="3" presStyleCnt="5">
        <dgm:presLayoutVars>
          <dgm:bulletEnabled val="1"/>
        </dgm:presLayoutVars>
      </dgm:prSet>
      <dgm:spPr/>
    </dgm:pt>
    <dgm:pt modelId="{EF153500-9711-4965-BDC2-76771FF1E737}" type="pres">
      <dgm:prSet presAssocID="{532A73C5-D245-4E10-B367-8704525E012D}" presName="ConnectLine1" presStyleLbl="sibTrans1D1" presStyleIdx="3" presStyleCnt="5"/>
      <dgm:spPr>
        <a:noFill/>
        <a:ln w="19050" cap="flat" cmpd="sng" algn="ctr">
          <a:solidFill>
            <a:schemeClr val="accent4">
              <a:hueOff val="0"/>
              <a:satOff val="0"/>
              <a:lumOff val="0"/>
              <a:alphaOff val="0"/>
            </a:schemeClr>
          </a:solidFill>
          <a:prstDash val="dash"/>
          <a:miter lim="800000"/>
        </a:ln>
        <a:effectLst/>
      </dgm:spPr>
    </dgm:pt>
    <dgm:pt modelId="{C1E751EC-FF7D-4B64-84CC-F530E302CEDD}" type="pres">
      <dgm:prSet presAssocID="{532A73C5-D245-4E10-B367-8704525E012D}" presName="ConnectLineEnd1" presStyleLbl="lnNode1" presStyleIdx="3" presStyleCnt="5"/>
      <dgm:spPr/>
    </dgm:pt>
    <dgm:pt modelId="{E304A3B3-4B16-4A56-B533-F1A346EDE752}" type="pres">
      <dgm:prSet presAssocID="{532A73C5-D245-4E10-B367-8704525E012D}" presName="EmptyPane1" presStyleCnt="0"/>
      <dgm:spPr/>
    </dgm:pt>
    <dgm:pt modelId="{26CD7601-3DD2-4C45-8D63-5908AA6965EA}" type="pres">
      <dgm:prSet presAssocID="{9390EFAE-725A-44B6-957C-F7DD8A996987}" presName="spaceBetweenRectangles1" presStyleCnt="0"/>
      <dgm:spPr/>
    </dgm:pt>
    <dgm:pt modelId="{6364DCD4-01B4-4DBF-A8BC-2B4AC3F2DBD8}" type="pres">
      <dgm:prSet presAssocID="{BE31A160-766C-42A2-A741-E1178B0AC7DE}" presName="composite1" presStyleCnt="0"/>
      <dgm:spPr/>
    </dgm:pt>
    <dgm:pt modelId="{8AF8B16A-78F6-464A-BCB4-15EF2BE8DFBE}" type="pres">
      <dgm:prSet presAssocID="{BE31A160-766C-42A2-A741-E1178B0AC7DE}" presName="parent1" presStyleLbl="alignNode1" presStyleIdx="4" presStyleCnt="5">
        <dgm:presLayoutVars>
          <dgm:chMax val="1"/>
          <dgm:chPref val="1"/>
          <dgm:bulletEnabled val="1"/>
        </dgm:presLayoutVars>
      </dgm:prSet>
      <dgm:spPr/>
    </dgm:pt>
    <dgm:pt modelId="{406E58DB-FBCA-4F86-BF34-3F1FBCE022DC}" type="pres">
      <dgm:prSet presAssocID="{BE31A160-766C-42A2-A741-E1178B0AC7DE}" presName="Childtext1" presStyleLbl="revTx" presStyleIdx="4" presStyleCnt="5">
        <dgm:presLayoutVars>
          <dgm:bulletEnabled val="1"/>
        </dgm:presLayoutVars>
      </dgm:prSet>
      <dgm:spPr/>
    </dgm:pt>
    <dgm:pt modelId="{AEA3FEC0-EDEE-493E-A3B3-51C7C2BBC481}" type="pres">
      <dgm:prSet presAssocID="{BE31A160-766C-42A2-A741-E1178B0AC7DE}" presName="ConnectLine1" presStyleLbl="sibTrans1D1" presStyleIdx="4" presStyleCnt="5"/>
      <dgm:spPr>
        <a:noFill/>
        <a:ln w="19050" cap="flat" cmpd="sng" algn="ctr">
          <a:solidFill>
            <a:schemeClr val="accent4">
              <a:hueOff val="0"/>
              <a:satOff val="0"/>
              <a:lumOff val="0"/>
              <a:alphaOff val="0"/>
            </a:schemeClr>
          </a:solidFill>
          <a:prstDash val="dash"/>
          <a:miter lim="800000"/>
        </a:ln>
        <a:effectLst/>
      </dgm:spPr>
    </dgm:pt>
    <dgm:pt modelId="{F8542BCB-695E-48E8-8BCC-CCE02358703D}" type="pres">
      <dgm:prSet presAssocID="{BE31A160-766C-42A2-A741-E1178B0AC7DE}" presName="ConnectLineEnd1" presStyleLbl="lnNode1" presStyleIdx="4" presStyleCnt="5"/>
      <dgm:spPr/>
    </dgm:pt>
    <dgm:pt modelId="{16116480-CD4E-4282-AB4A-AB15F21397F1}" type="pres">
      <dgm:prSet presAssocID="{BE31A160-766C-42A2-A741-E1178B0AC7DE}"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0EDF7B0F-C033-4294-BA70-6FF571D9C763}" srcId="{E5B2E815-0D19-41DC-B01B-4D608769620A}" destId="{BE31A160-766C-42A2-A741-E1178B0AC7DE}" srcOrd="4" destOrd="0" parTransId="{D3DD368B-455B-4820-86BA-E9CCE80DA1C5}" sibTransId="{B32668D0-71BF-4E28-8578-59341F0F14AA}"/>
    <dgm:cxn modelId="{92330C11-C197-4512-BDA4-8D8A69AF7D1C}" srcId="{E5B2E815-0D19-41DC-B01B-4D608769620A}" destId="{87BF7896-20EA-4E8F-B6F4-A34EC5C9CB50}" srcOrd="2" destOrd="0" parTransId="{05E47BA5-F724-4AEE-9B5B-401F18E028E6}" sibTransId="{D63CE73E-35DE-48C3-8753-7648BC953C0D}"/>
    <dgm:cxn modelId="{6E262223-CDB6-45DB-B717-C30A9DBFAB1A}" srcId="{532A73C5-D245-4E10-B367-8704525E012D}" destId="{50C0F5D0-34C7-4472-9984-94D6418F2A56}" srcOrd="0" destOrd="0" parTransId="{B0512701-F130-4278-B164-437F9CCA3FF5}" sibTransId="{6EDEEADF-9D30-4F75-A6C3-A8368E9E9010}"/>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61EE5671-2B8E-4E48-B85B-B13FED480128}" srcId="{E5B2E815-0D19-41DC-B01B-4D608769620A}" destId="{532A73C5-D245-4E10-B367-8704525E012D}" srcOrd="3" destOrd="0" parTransId="{04A5799F-DD98-446B-BA53-C7E386EFB642}" sibTransId="{9390EFAE-725A-44B6-957C-F7DD8A996987}"/>
    <dgm:cxn modelId="{28D32173-E87E-4C18-A573-BD2E39A32F4B}" type="presOf" srcId="{50C0F5D0-34C7-4472-9984-94D6418F2A56}" destId="{B47933BC-CE49-4CE9-9F03-A4E5D65C86ED}" srcOrd="0" destOrd="0" presId="urn:microsoft.com/office/officeart/2016/7/layout/RoundedRectangleTimeline"/>
    <dgm:cxn modelId="{AA91EC53-D7D7-48EE-910D-A7C6BD44AA82}" type="presOf" srcId="{532A73C5-D245-4E10-B367-8704525E012D}" destId="{06B5EC7E-AEFD-4E1F-8C09-DC7997D6DAFA}"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0E613C84-BD5D-4E92-A525-758FC5FBA813}" type="presOf" srcId="{BE31A160-766C-42A2-A741-E1178B0AC7DE}" destId="{8AF8B16A-78F6-464A-BCB4-15EF2BE8DFBE}"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9B7AD90-FE76-4D17-99EF-2B17F2F4200B}" srcId="{BE31A160-766C-42A2-A741-E1178B0AC7DE}" destId="{4EC7B9B6-6A9F-46D2-9F31-8B8DA04C1B80}" srcOrd="0" destOrd="0" parTransId="{6F96B5C8-0B13-4FB2-B82F-6384919EF663}" sibTransId="{028E9EFD-0099-40D7-AEB7-82F9A72F631D}"/>
    <dgm:cxn modelId="{CAF19795-26FD-4CD9-8E3B-7E7899F5E3D0}" type="presOf" srcId="{4259F840-24E7-476F-9F30-482E46395856}" destId="{E088D226-49D7-4C30-90DC-CA1755D98829}" srcOrd="0" destOrd="0" presId="urn:microsoft.com/office/officeart/2016/7/layout/RoundedRectangleTimeline"/>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0CA390ED-20D0-4931-9ED2-39898E967B4E}" type="presOf" srcId="{43CBB0A2-9D75-4264-8A30-3E8974B40658}" destId="{80CDBBF8-C6B4-4166-87C1-DC9120CC7586}" srcOrd="0" destOrd="0" presId="urn:microsoft.com/office/officeart/2016/7/layout/RoundedRectangleTimeline"/>
    <dgm:cxn modelId="{5A4F68F1-DD6D-4606-9DFF-2ED3FA4ABBDA}" type="presOf" srcId="{4EC7B9B6-6A9F-46D2-9F31-8B8DA04C1B80}" destId="{406E58DB-FBCA-4F86-BF34-3F1FBCE022DC}"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A9FE0150-A71F-4E39-8759-69AB4C9692E4}" type="presParOf" srcId="{196C9F68-3606-4282-A4C6-4485F1280B5F}" destId="{4C82D8C3-C421-4E71-96E4-001E7F74980B}" srcOrd="5" destOrd="0" presId="urn:microsoft.com/office/officeart/2016/7/layout/RoundedRectangleTimeline"/>
    <dgm:cxn modelId="{39F17A8F-6731-4BB6-853F-D388A927AA79}" type="presParOf" srcId="{196C9F68-3606-4282-A4C6-4485F1280B5F}" destId="{3EEC69A3-EEE7-4CED-893C-E8491AB60A03}" srcOrd="6" destOrd="0" presId="urn:microsoft.com/office/officeart/2016/7/layout/RoundedRectangleTimeline"/>
    <dgm:cxn modelId="{6F9396AA-CB21-4034-B1A9-7F1398C8A5FB}" type="presParOf" srcId="{3EEC69A3-EEE7-4CED-893C-E8491AB60A03}" destId="{06B5EC7E-AEFD-4E1F-8C09-DC7997D6DAFA}" srcOrd="0" destOrd="0" presId="urn:microsoft.com/office/officeart/2016/7/layout/RoundedRectangleTimeline"/>
    <dgm:cxn modelId="{43EEAC3D-99E0-4E28-AF96-2ABC2CE20EA9}" type="presParOf" srcId="{3EEC69A3-EEE7-4CED-893C-E8491AB60A03}" destId="{B47933BC-CE49-4CE9-9F03-A4E5D65C86ED}" srcOrd="1" destOrd="0" presId="urn:microsoft.com/office/officeart/2016/7/layout/RoundedRectangleTimeline"/>
    <dgm:cxn modelId="{EAC3C73C-F0AB-4034-84DD-2F6C08AC8B70}" type="presParOf" srcId="{3EEC69A3-EEE7-4CED-893C-E8491AB60A03}" destId="{EF153500-9711-4965-BDC2-76771FF1E737}" srcOrd="2" destOrd="0" presId="urn:microsoft.com/office/officeart/2016/7/layout/RoundedRectangleTimeline"/>
    <dgm:cxn modelId="{B5B14079-978E-4C89-87C2-C0A813B15D7C}" type="presParOf" srcId="{3EEC69A3-EEE7-4CED-893C-E8491AB60A03}" destId="{C1E751EC-FF7D-4B64-84CC-F530E302CEDD}" srcOrd="3" destOrd="0" presId="urn:microsoft.com/office/officeart/2016/7/layout/RoundedRectangleTimeline"/>
    <dgm:cxn modelId="{81B20AA9-59C3-4CCB-A6FF-6911DB3BC3DF}" type="presParOf" srcId="{3EEC69A3-EEE7-4CED-893C-E8491AB60A03}" destId="{E304A3B3-4B16-4A56-B533-F1A346EDE752}" srcOrd="4" destOrd="0" presId="urn:microsoft.com/office/officeart/2016/7/layout/RoundedRectangleTimeline"/>
    <dgm:cxn modelId="{00302045-57D4-40D9-B4E9-9F1E7C1889C7}" type="presParOf" srcId="{196C9F68-3606-4282-A4C6-4485F1280B5F}" destId="{26CD7601-3DD2-4C45-8D63-5908AA6965EA}" srcOrd="7" destOrd="0" presId="urn:microsoft.com/office/officeart/2016/7/layout/RoundedRectangleTimeline"/>
    <dgm:cxn modelId="{73A2EA1F-FB0D-48E9-B64E-2E613F2EFE34}" type="presParOf" srcId="{196C9F68-3606-4282-A4C6-4485F1280B5F}" destId="{6364DCD4-01B4-4DBF-A8BC-2B4AC3F2DBD8}" srcOrd="8" destOrd="0" presId="urn:microsoft.com/office/officeart/2016/7/layout/RoundedRectangleTimeline"/>
    <dgm:cxn modelId="{BA38E0D3-CEA4-43D7-AE91-BF96ABF709E1}" type="presParOf" srcId="{6364DCD4-01B4-4DBF-A8BC-2B4AC3F2DBD8}" destId="{8AF8B16A-78F6-464A-BCB4-15EF2BE8DFBE}" srcOrd="0" destOrd="0" presId="urn:microsoft.com/office/officeart/2016/7/layout/RoundedRectangleTimeline"/>
    <dgm:cxn modelId="{A3831DF7-38A7-4109-9EFC-8CBDB5F62816}" type="presParOf" srcId="{6364DCD4-01B4-4DBF-A8BC-2B4AC3F2DBD8}" destId="{406E58DB-FBCA-4F86-BF34-3F1FBCE022DC}" srcOrd="1" destOrd="0" presId="urn:microsoft.com/office/officeart/2016/7/layout/RoundedRectangleTimeline"/>
    <dgm:cxn modelId="{7B8ADD64-B121-4A3C-901C-80198C91A9E0}" type="presParOf" srcId="{6364DCD4-01B4-4DBF-A8BC-2B4AC3F2DBD8}" destId="{AEA3FEC0-EDEE-493E-A3B3-51C7C2BBC481}" srcOrd="2" destOrd="0" presId="urn:microsoft.com/office/officeart/2016/7/layout/RoundedRectangleTimeline"/>
    <dgm:cxn modelId="{C75FFECE-38F6-4DFA-AF68-FAF347EE34DE}" type="presParOf" srcId="{6364DCD4-01B4-4DBF-A8BC-2B4AC3F2DBD8}" destId="{F8542BCB-695E-48E8-8BCC-CCE02358703D}" srcOrd="3" destOrd="0" presId="urn:microsoft.com/office/officeart/2016/7/layout/RoundedRectangleTimeline"/>
    <dgm:cxn modelId="{AF8DC855-883C-4D4F-926C-98BD8644E335}" type="presParOf" srcId="{6364DCD4-01B4-4DBF-A8BC-2B4AC3F2DBD8}" destId="{16116480-CD4E-4282-AB4A-AB15F21397F1}"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71738" y="841171"/>
          <a:ext cx="353695" cy="1854606"/>
        </a:xfrm>
        <a:prstGeom prst="round2SameRect">
          <a:avLst/>
        </a:prstGeom>
        <a:solidFill>
          <a:schemeClr val="bg1">
            <a:lumMod val="75000"/>
            <a:lumOff val="25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j-lt"/>
            </a:rPr>
            <a:t>Title</a:t>
          </a:r>
        </a:p>
      </dsp:txBody>
      <dsp:txXfrm rot="5400000">
        <a:off x="638549" y="1608892"/>
        <a:ext cx="1837340" cy="319163"/>
      </dsp:txXfrm>
    </dsp:sp>
    <dsp:sp modelId="{45A02F84-C6CB-43F5-AEE4-3EA66C2BD25F}">
      <dsp:nvSpPr>
        <dsp:cNvPr id="0" name=""/>
        <dsp:cNvSpPr/>
      </dsp:nvSpPr>
      <dsp:spPr>
        <a:xfrm>
          <a:off x="0" y="0"/>
          <a:ext cx="3091011" cy="123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l" defTabSz="488950">
            <a:lnSpc>
              <a:spcPct val="90000"/>
            </a:lnSpc>
            <a:spcBef>
              <a:spcPct val="0"/>
            </a:spcBef>
            <a:spcAft>
              <a:spcPct val="35000"/>
            </a:spcAft>
            <a:buNone/>
          </a:pPr>
          <a:r>
            <a:rPr lang="en-US" sz="1100" b="0" i="0" u="none" kern="1200" dirty="0"/>
            <a:t>To start a presentation, go to the Slide Show tab, and select From Beginning.</a:t>
          </a:r>
          <a:endParaRPr lang="en-US" sz="1100" kern="1200" dirty="0"/>
        </a:p>
      </dsp:txBody>
      <dsp:txXfrm>
        <a:off x="0" y="0"/>
        <a:ext cx="3091011" cy="1237932"/>
      </dsp:txXfrm>
    </dsp:sp>
    <dsp:sp modelId="{6BA46904-CB7C-4538-BD49-D3891EF19552}">
      <dsp:nvSpPr>
        <dsp:cNvPr id="0" name=""/>
        <dsp:cNvSpPr/>
      </dsp:nvSpPr>
      <dsp:spPr>
        <a:xfrm>
          <a:off x="1548586" y="1308671"/>
          <a:ext cx="0" cy="282956"/>
        </a:xfrm>
        <a:prstGeom prst="line">
          <a:avLst/>
        </a:prstGeom>
        <a:noFill/>
        <a:ln w="190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02306" y="1237932"/>
          <a:ext cx="70739" cy="7073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5889" y="1591627"/>
          <a:ext cx="1854606" cy="353695"/>
        </a:xfrm>
        <a:prstGeom prst="rect">
          <a:avLst/>
        </a:prstGeom>
        <a:solidFill>
          <a:schemeClr val="bg1">
            <a:lumMod val="75000"/>
            <a:lumOff val="25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j-lt"/>
            </a:rPr>
            <a:t>Title</a:t>
          </a:r>
        </a:p>
      </dsp:txBody>
      <dsp:txXfrm>
        <a:off x="2475889" y="1591627"/>
        <a:ext cx="1854606" cy="353695"/>
      </dsp:txXfrm>
    </dsp:sp>
    <dsp:sp modelId="{FEBD3C2A-A340-470A-A475-AE614EA07678}">
      <dsp:nvSpPr>
        <dsp:cNvPr id="0" name=""/>
        <dsp:cNvSpPr/>
      </dsp:nvSpPr>
      <dsp:spPr>
        <a:xfrm>
          <a:off x="1857687" y="2299017"/>
          <a:ext cx="3091011" cy="123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l" defTabSz="488950">
            <a:lnSpc>
              <a:spcPct val="90000"/>
            </a:lnSpc>
            <a:spcBef>
              <a:spcPct val="0"/>
            </a:spcBef>
            <a:spcAft>
              <a:spcPct val="35000"/>
            </a:spcAft>
            <a:buNone/>
          </a:pPr>
          <a:r>
            <a:rPr lang="en-US" sz="1100" b="0" i="0" u="none" kern="1200" dirty="0"/>
            <a:t>To display Presenter view, in Slide Show view, on the control bar at the bottom left select the three dots, and then Show Presenter View. </a:t>
          </a:r>
          <a:endParaRPr lang="en-US" sz="1100" kern="1200" dirty="0"/>
        </a:p>
      </dsp:txBody>
      <dsp:txXfrm>
        <a:off x="1857687" y="2299017"/>
        <a:ext cx="3091011" cy="1237932"/>
      </dsp:txXfrm>
    </dsp:sp>
    <dsp:sp modelId="{080474C8-0FEA-4FD1-97F1-0978CFB4A37F}">
      <dsp:nvSpPr>
        <dsp:cNvPr id="0" name=""/>
        <dsp:cNvSpPr/>
      </dsp:nvSpPr>
      <dsp:spPr>
        <a:xfrm>
          <a:off x="3403193" y="1945322"/>
          <a:ext cx="0" cy="282956"/>
        </a:xfrm>
        <a:prstGeom prst="line">
          <a:avLst/>
        </a:prstGeom>
        <a:noFill/>
        <a:ln w="190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67823" y="2228278"/>
          <a:ext cx="70739" cy="7073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30496" y="1591627"/>
          <a:ext cx="1854606" cy="353695"/>
        </a:xfrm>
        <a:prstGeom prst="rect">
          <a:avLst/>
        </a:prstGeom>
        <a:solidFill>
          <a:schemeClr val="bg1">
            <a:lumMod val="75000"/>
            <a:lumOff val="25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j-lt"/>
            </a:rPr>
            <a:t>Title</a:t>
          </a:r>
        </a:p>
      </dsp:txBody>
      <dsp:txXfrm>
        <a:off x="4330496" y="1591627"/>
        <a:ext cx="1854606" cy="353695"/>
      </dsp:txXfrm>
    </dsp:sp>
    <dsp:sp modelId="{80CDBBF8-C6B4-4166-87C1-DC9120CC7586}">
      <dsp:nvSpPr>
        <dsp:cNvPr id="0" name=""/>
        <dsp:cNvSpPr/>
      </dsp:nvSpPr>
      <dsp:spPr>
        <a:xfrm>
          <a:off x="3712294" y="0"/>
          <a:ext cx="3091011" cy="123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l" defTabSz="488950">
            <a:lnSpc>
              <a:spcPct val="90000"/>
            </a:lnSpc>
            <a:spcBef>
              <a:spcPct val="0"/>
            </a:spcBef>
            <a:spcAft>
              <a:spcPct val="35000"/>
            </a:spcAft>
            <a:buNone/>
          </a:pPr>
          <a:r>
            <a:rPr lang="en-US" sz="1100" b="0" i="0" u="none" kern="1200" dirty="0"/>
            <a:t>During your presentation, the speaker notes are visible on your monitor, but aren't visible to the audience. </a:t>
          </a:r>
          <a:endParaRPr lang="en-US" sz="1100" kern="1200" dirty="0"/>
        </a:p>
      </dsp:txBody>
      <dsp:txXfrm>
        <a:off x="3712294" y="0"/>
        <a:ext cx="3091011" cy="1237932"/>
      </dsp:txXfrm>
    </dsp:sp>
    <dsp:sp modelId="{89759DE5-9F8A-470E-A6D8-F13BB4DEE93D}">
      <dsp:nvSpPr>
        <dsp:cNvPr id="0" name=""/>
        <dsp:cNvSpPr/>
      </dsp:nvSpPr>
      <dsp:spPr>
        <a:xfrm>
          <a:off x="5257799" y="1308671"/>
          <a:ext cx="0" cy="282956"/>
        </a:xfrm>
        <a:prstGeom prst="line">
          <a:avLst/>
        </a:prstGeom>
        <a:noFill/>
        <a:ln w="190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29316" y="1237932"/>
          <a:ext cx="70739" cy="7073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5EC7E-AEFD-4E1F-8C09-DC7997D6DAFA}">
      <dsp:nvSpPr>
        <dsp:cNvPr id="0" name=""/>
        <dsp:cNvSpPr/>
      </dsp:nvSpPr>
      <dsp:spPr>
        <a:xfrm>
          <a:off x="6185103" y="1591627"/>
          <a:ext cx="1854606" cy="353695"/>
        </a:xfrm>
        <a:prstGeom prst="rect">
          <a:avLst/>
        </a:prstGeom>
        <a:solidFill>
          <a:schemeClr val="bg1">
            <a:lumMod val="75000"/>
            <a:lumOff val="25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j-lt"/>
            </a:rPr>
            <a:t>Title</a:t>
          </a:r>
        </a:p>
      </dsp:txBody>
      <dsp:txXfrm>
        <a:off x="6185103" y="1591627"/>
        <a:ext cx="1854606" cy="353695"/>
      </dsp:txXfrm>
    </dsp:sp>
    <dsp:sp modelId="{B47933BC-CE49-4CE9-9F03-A4E5D65C86ED}">
      <dsp:nvSpPr>
        <dsp:cNvPr id="0" name=""/>
        <dsp:cNvSpPr/>
      </dsp:nvSpPr>
      <dsp:spPr>
        <a:xfrm>
          <a:off x="5566901" y="2299017"/>
          <a:ext cx="3091011" cy="123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l" defTabSz="488950">
            <a:lnSpc>
              <a:spcPct val="90000"/>
            </a:lnSpc>
            <a:spcBef>
              <a:spcPct val="0"/>
            </a:spcBef>
            <a:spcAft>
              <a:spcPct val="35000"/>
            </a:spcAft>
            <a:buNone/>
          </a:pPr>
          <a:r>
            <a:rPr lang="en-US" sz="1100" b="0" i="0" u="none" kern="1200" dirty="0"/>
            <a:t>The Notes pane is a box that appears below each slide. Tap it to add notes. </a:t>
          </a:r>
          <a:endParaRPr lang="en-US" sz="1100" kern="1200" dirty="0"/>
        </a:p>
      </dsp:txBody>
      <dsp:txXfrm>
        <a:off x="5566901" y="2299017"/>
        <a:ext cx="3091011" cy="1237932"/>
      </dsp:txXfrm>
    </dsp:sp>
    <dsp:sp modelId="{EF153500-9711-4965-BDC2-76771FF1E737}">
      <dsp:nvSpPr>
        <dsp:cNvPr id="0" name=""/>
        <dsp:cNvSpPr/>
      </dsp:nvSpPr>
      <dsp:spPr>
        <a:xfrm>
          <a:off x="7112406" y="1945322"/>
          <a:ext cx="0" cy="282956"/>
        </a:xfrm>
        <a:prstGeom prst="line">
          <a:avLst/>
        </a:prstGeom>
        <a:noFill/>
        <a:ln w="190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E751EC-FF7D-4B64-84CC-F530E302CEDD}">
      <dsp:nvSpPr>
        <dsp:cNvPr id="0" name=""/>
        <dsp:cNvSpPr/>
      </dsp:nvSpPr>
      <dsp:spPr>
        <a:xfrm>
          <a:off x="7077037" y="2228278"/>
          <a:ext cx="70739" cy="7073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8B16A-78F6-464A-BCB4-15EF2BE8DFBE}">
      <dsp:nvSpPr>
        <dsp:cNvPr id="0" name=""/>
        <dsp:cNvSpPr/>
      </dsp:nvSpPr>
      <dsp:spPr>
        <a:xfrm rot="5400000">
          <a:off x="8790166" y="841171"/>
          <a:ext cx="353695" cy="1854606"/>
        </a:xfrm>
        <a:prstGeom prst="round2SameRect">
          <a:avLst/>
        </a:prstGeom>
        <a:solidFill>
          <a:schemeClr val="bg1">
            <a:lumMod val="75000"/>
            <a:lumOff val="25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j-lt"/>
            </a:rPr>
            <a:t>Title</a:t>
          </a:r>
        </a:p>
      </dsp:txBody>
      <dsp:txXfrm rot="-5400000">
        <a:off x="8039711" y="1608892"/>
        <a:ext cx="1837340" cy="319163"/>
      </dsp:txXfrm>
    </dsp:sp>
    <dsp:sp modelId="{406E58DB-FBCA-4F86-BF34-3F1FBCE022DC}">
      <dsp:nvSpPr>
        <dsp:cNvPr id="0" name=""/>
        <dsp:cNvSpPr/>
      </dsp:nvSpPr>
      <dsp:spPr>
        <a:xfrm>
          <a:off x="7421507" y="0"/>
          <a:ext cx="3091011" cy="1237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l" defTabSz="488950">
            <a:lnSpc>
              <a:spcPct val="90000"/>
            </a:lnSpc>
            <a:spcBef>
              <a:spcPct val="0"/>
            </a:spcBef>
            <a:spcAft>
              <a:spcPct val="35000"/>
            </a:spcAft>
            <a:buNone/>
          </a:pPr>
          <a:r>
            <a:rPr lang="en-US" sz="1100" b="0" i="0" u="none" kern="1200" dirty="0"/>
            <a:t>If you don’t see the Notes pane or it is completely minimized, click Notes on the task bar across the bottom of the PowerPoint window. </a:t>
          </a:r>
          <a:endParaRPr lang="en-US" sz="1100" kern="1200" dirty="0"/>
        </a:p>
      </dsp:txBody>
      <dsp:txXfrm>
        <a:off x="7421507" y="0"/>
        <a:ext cx="3091011" cy="1237932"/>
      </dsp:txXfrm>
    </dsp:sp>
    <dsp:sp modelId="{AEA3FEC0-EDEE-493E-A3B3-51C7C2BBC481}">
      <dsp:nvSpPr>
        <dsp:cNvPr id="0" name=""/>
        <dsp:cNvSpPr/>
      </dsp:nvSpPr>
      <dsp:spPr>
        <a:xfrm>
          <a:off x="8967013" y="1308671"/>
          <a:ext cx="0" cy="282956"/>
        </a:xfrm>
        <a:prstGeom prst="line">
          <a:avLst/>
        </a:prstGeom>
        <a:noFill/>
        <a:ln w="190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542BCB-695E-48E8-8BCC-CCE02358703D}">
      <dsp:nvSpPr>
        <dsp:cNvPr id="0" name=""/>
        <dsp:cNvSpPr/>
      </dsp:nvSpPr>
      <dsp:spPr>
        <a:xfrm>
          <a:off x="8931644" y="1237932"/>
          <a:ext cx="70739" cy="70739"/>
        </a:xfrm>
        <a:prstGeom prst="ellips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1.xml.rels>&#65279;<?xml version="1.0" encoding="utf-8"?><Relationships xmlns="http://schemas.openxmlformats.org/package/2006/relationships"><Relationship Type="http://schemas.openxmlformats.org/officeDocument/2006/relationships/theme" Target="/ppt/theme/theme33.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B1F72-4E36-467B-A133-397CD67A9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6155DF-563C-4573-9C85-9C2DA585DF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26D59-C449-425A-B7A8-9987CCCED179}" type="datetimeFigureOut">
              <a:rPr lang="en-US" smtClean="0"/>
              <a:t>2/4/2021</a:t>
            </a:fld>
            <a:endParaRPr lang="en-US" dirty="0"/>
          </a:p>
        </p:txBody>
      </p:sp>
      <p:sp>
        <p:nvSpPr>
          <p:cNvPr id="4" name="Footer Placeholder 3">
            <a:extLst>
              <a:ext uri="{FF2B5EF4-FFF2-40B4-BE49-F238E27FC236}">
                <a16:creationId xmlns:a16="http://schemas.microsoft.com/office/drawing/2014/main" id="{49ED24A0-60EB-47AE-8D50-06E6335CFF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A82824-9AD4-4B69-8EBC-ED0190359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1091EF-DEBA-4DF7-8606-D74FBA3A2ACA}" type="slidenum">
              <a:rPr lang="en-US" smtClean="0"/>
              <a:t>‹#›</a:t>
            </a:fld>
            <a:endParaRPr lang="en-US"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andoutMaster>
</file>

<file path=ppt/notesMasters/_rels/notesMaster11.xml.rels>&#65279;<?xml version="1.0" encoding="utf-8"?><Relationships xmlns="http://schemas.openxmlformats.org/package/2006/relationships"><Relationship Type="http://schemas.openxmlformats.org/officeDocument/2006/relationships/theme" Target="/ppt/theme/theme21.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03329-1079-4A18-8DAF-2595AB0E7270}" type="datetimeFigureOut">
              <a:rPr lang="en-US" smtClean="0"/>
              <a:t>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7ED0E-9116-4ED6-A7A4-9DDE73566E4E}" type="slidenum">
              <a:rPr lang="en-US" smtClean="0"/>
              <a:t>‹#›</a:t>
            </a:fld>
            <a:endParaRPr lang="en-US"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6.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1.xml" Id="rId1" /></Relationships>
</file>

<file path=ppt/notesSlides/_rels/notesSlide23.xml.rels>&#65279;<?xml version="1.0" encoding="utf-8"?><Relationships xmlns="http://schemas.openxmlformats.org/package/2006/relationships"><Relationship Type="http://schemas.openxmlformats.org/officeDocument/2006/relationships/slide" Target="/ppt/slides/slide23.xml" Id="rId2" /><Relationship Type="http://schemas.openxmlformats.org/officeDocument/2006/relationships/notesMaster" Target="/ppt/notesMasters/notesMaster11.xml" Id="rId1" /></Relationships>
</file>

<file path=ppt/notesSlides/_rels/notesSlide38.xml.rels>&#65279;<?xml version="1.0" encoding="utf-8"?><Relationships xmlns="http://schemas.openxmlformats.org/package/2006/relationships"><Relationship Type="http://schemas.openxmlformats.org/officeDocument/2006/relationships/slide" Target="/ppt/slides/slide311.xml" Id="rId2" /><Relationship Type="http://schemas.openxmlformats.org/officeDocument/2006/relationships/notesMaster" Target="/ppt/notesMasters/notesMaster11.xml" Id="rId1" /></Relationships>
</file>

<file path=ppt/notesSlides/_rels/notesSlide47.xml.rels>&#65279;<?xml version="1.0" encoding="utf-8"?><Relationships xmlns="http://schemas.openxmlformats.org/package/2006/relationships"><Relationship Type="http://schemas.openxmlformats.org/officeDocument/2006/relationships/slide" Target="/ppt/slides/slide49.xml" Id="rId2" /><Relationship Type="http://schemas.openxmlformats.org/officeDocument/2006/relationships/notesMaster" Target="/ppt/notesMasters/notesMaster11.xml" Id="rId1" /></Relationships>
</file>

<file path=ppt/notesSlides/_rels/notesSlide54.xml.rels>&#65279;<?xml version="1.0" encoding="utf-8"?><Relationships xmlns="http://schemas.openxmlformats.org/package/2006/relationships"><Relationship Type="http://schemas.openxmlformats.org/officeDocument/2006/relationships/slide" Target="/ppt/slides/slide64.xml" Id="rId2" /><Relationship Type="http://schemas.openxmlformats.org/officeDocument/2006/relationships/notesMaster" Target="/ppt/notesMasters/notesMaster11.xml" Id="rId1" /></Relationships>
</file>

<file path=ppt/notesSlides/_rels/notesSlide61.xml.rels>&#65279;<?xml version="1.0" encoding="utf-8"?><Relationships xmlns="http://schemas.openxmlformats.org/package/2006/relationships"><Relationship Type="http://schemas.openxmlformats.org/officeDocument/2006/relationships/slide" Target="/ppt/slides/slide71.xml" Id="rId2" /><Relationship Type="http://schemas.openxmlformats.org/officeDocument/2006/relationships/notesMaster" Target="/ppt/notesMasters/notesMaster11.xml" Id="rId1" /></Relationships>
</file>

<file path=ppt/notesSlides/_rels/notesSlide75.xml.rels>&#65279;<?xml version="1.0" encoding="utf-8"?><Relationships xmlns="http://schemas.openxmlformats.org/package/2006/relationships"><Relationship Type="http://schemas.openxmlformats.org/officeDocument/2006/relationships/slide" Target="/ppt/slides/slide115.xml" Id="rId2" /><Relationship Type="http://schemas.openxmlformats.org/officeDocument/2006/relationships/notesMaster" Target="/ppt/notesMasters/notesMaster11.xml" Id="rId1" /></Relationships>
</file>

<file path=ppt/notesSlides/_rels/notesSlide82.xml.rels>&#65279;<?xml version="1.0" encoding="utf-8"?><Relationships xmlns="http://schemas.openxmlformats.org/package/2006/relationships"><Relationship Type="http://schemas.openxmlformats.org/officeDocument/2006/relationships/slide" Target="/ppt/slides/slide122.xml" Id="rId2" /><Relationship Type="http://schemas.openxmlformats.org/officeDocument/2006/relationships/notesMaster" Target="/ppt/notesMasters/notesMaster11.xml" Id="rId1" /></Relationship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1</a:t>
            </a:fld>
            <a:endParaRPr lang="en-US" dirty="0"/>
          </a:p>
        </p:txBody>
      </p:sp>
    </p:spTree>
    <p:extLst>
      <p:ext uri="{BB962C8B-B14F-4D97-AF65-F5344CB8AC3E}">
        <p14:creationId xmlns:p14="http://schemas.microsoft.com/office/powerpoint/2010/main" val="2597165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2</a:t>
            </a:fld>
            <a:endParaRPr lang="en-US" dirty="0"/>
          </a:p>
        </p:txBody>
      </p:sp>
    </p:spTree>
    <p:extLst>
      <p:ext uri="{BB962C8B-B14F-4D97-AF65-F5344CB8AC3E}">
        <p14:creationId xmlns:p14="http://schemas.microsoft.com/office/powerpoint/2010/main" val="3788010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3</a:t>
            </a:fld>
            <a:endParaRPr lang="en-US" dirty="0"/>
          </a:p>
        </p:txBody>
      </p:sp>
    </p:spTree>
    <p:extLst>
      <p:ext uri="{BB962C8B-B14F-4D97-AF65-F5344CB8AC3E}">
        <p14:creationId xmlns:p14="http://schemas.microsoft.com/office/powerpoint/2010/main" val="427840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4</a:t>
            </a:fld>
            <a:endParaRPr lang="en-US" dirty="0"/>
          </a:p>
        </p:txBody>
      </p:sp>
    </p:spTree>
    <p:extLst>
      <p:ext uri="{BB962C8B-B14F-4D97-AF65-F5344CB8AC3E}">
        <p14:creationId xmlns:p14="http://schemas.microsoft.com/office/powerpoint/2010/main" val="4027810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6</a:t>
            </a:fld>
            <a:endParaRPr lang="en-US" dirty="0"/>
          </a:p>
        </p:txBody>
      </p:sp>
    </p:spTree>
    <p:extLst>
      <p:ext uri="{BB962C8B-B14F-4D97-AF65-F5344CB8AC3E}">
        <p14:creationId xmlns:p14="http://schemas.microsoft.com/office/powerpoint/2010/main" val="1227091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7</a:t>
            </a:fld>
            <a:endParaRPr lang="en-US" dirty="0"/>
          </a:p>
        </p:txBody>
      </p:sp>
    </p:spTree>
    <p:extLst>
      <p:ext uri="{BB962C8B-B14F-4D97-AF65-F5344CB8AC3E}">
        <p14:creationId xmlns:p14="http://schemas.microsoft.com/office/powerpoint/2010/main" val="41096451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11</a:t>
            </a:fld>
            <a:endParaRPr lang="en-US" dirty="0"/>
          </a:p>
        </p:txBody>
      </p:sp>
    </p:spTree>
    <p:extLst>
      <p:ext uri="{BB962C8B-B14F-4D97-AF65-F5344CB8AC3E}">
        <p14:creationId xmlns:p14="http://schemas.microsoft.com/office/powerpoint/2010/main" val="16924410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12</a:t>
            </a:fld>
            <a:endParaRPr lang="en-US" dirty="0"/>
          </a:p>
        </p:txBody>
      </p:sp>
    </p:spTree>
    <p:extLst>
      <p:ext uri="{BB962C8B-B14F-4D97-AF65-F5344CB8AC3E}">
        <p14:creationId xmlns:p14="http://schemas.microsoft.com/office/powerpoint/2010/main" val="1464212559"/>
      </p:ext>
    </p:extLst>
  </p:cSld>
  <p:clrMapOvr>
    <a:masterClrMapping/>
  </p:clrMapOvr>
</p:notes>
</file>

<file path=ppt/slideLayouts/_rels/slideLayout10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8.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Master" Target="/ppt/slideMasters/slideMaster11.xml" Id="rId1" /></Relationships>
</file>

<file path=ppt/slideLayouts/_rels/slideLayout124.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Master" Target="/ppt/slideMasters/slideMaster11.xml" Id="rId1" /></Relationships>
</file>

<file path=ppt/slideLayouts/_rels/slideLayout16.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Master" Target="/ppt/slideMasters/slideMaster11.xml" Id="rId1" /></Relationships>
</file>

<file path=ppt/slideLayouts/_rels/slideLayout25.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Master" Target="/ppt/slideMasters/slideMaster11.xml" Id="rId1" /></Relationships>
</file>

<file path=ppt/slideLayouts/_rels/slideLayout32.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Master" Target="/ppt/slideMasters/slideMaster11.xml" Id="rId1" /></Relationships>
</file>

<file path=ppt/slideLayouts/_rels/slideLayout411.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Master" Target="/ppt/slideMasters/slideMaster11.xml" Id="rId1" /></Relationships>
</file>

<file path=ppt/slideLayouts/_rels/slideLayout5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3.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Master" Target="/ppt/slideMasters/slideMaster11.xml" Id="rId1" /></Relationships>
</file>

<file path=ppt/slideLayouts/_rels/slideLayout8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2/4/2021</a:t>
            </a:fld>
            <a:endParaRPr lang="en-US" dirty="0"/>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1" y="2743199"/>
            <a:ext cx="3276602" cy="6600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403237"/>
            <a:ext cx="3276601" cy="2692763"/>
          </a:xfrm>
        </p:spPr>
        <p:txBody>
          <a:bodyPr>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4457699" y="2743200"/>
            <a:ext cx="3276602" cy="6600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4457700" y="3403237"/>
            <a:ext cx="3276600" cy="2692763"/>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3BA483D-34F5-47AE-BCE7-2B0D4B71DF1E}"/>
              </a:ext>
            </a:extLst>
          </p:cNvPr>
          <p:cNvSpPr>
            <a:spLocks noGrp="1"/>
          </p:cNvSpPr>
          <p:nvPr>
            <p:ph type="body" sz="quarter" idx="13"/>
          </p:nvPr>
        </p:nvSpPr>
        <p:spPr>
          <a:xfrm>
            <a:off x="8153399" y="2743200"/>
            <a:ext cx="3276602" cy="660037"/>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1" name="Content Placeholder 5">
            <a:extLst>
              <a:ext uri="{FF2B5EF4-FFF2-40B4-BE49-F238E27FC236}">
                <a16:creationId xmlns:a16="http://schemas.microsoft.com/office/drawing/2014/main" id="{1074DC7D-EB21-4D65-B78F-21F530C5AB11}"/>
              </a:ext>
            </a:extLst>
          </p:cNvPr>
          <p:cNvSpPr>
            <a:spLocks noGrp="1"/>
          </p:cNvSpPr>
          <p:nvPr>
            <p:ph sz="quarter" idx="14"/>
          </p:nvPr>
        </p:nvSpPr>
        <p:spPr>
          <a:xfrm>
            <a:off x="8153400" y="3403237"/>
            <a:ext cx="3276600" cy="2692763"/>
          </a:xfrm>
        </p:spPr>
        <p:txBody>
          <a:bodyPr>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283685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9EF16E4-00C2-4A08-9D16-3EA9AD1F8F8D}"/>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231C1CC-B683-4580-B7A1-D6F2D6934211}"/>
              </a:ext>
              <a:ext uri="{C183D7F6-B498-43B3-948B-1728B52AA6E4}">
                <adec:decorative xmlns:adec="http://schemas.microsoft.com/office/drawing/2017/decorative" val="1"/>
              </a:ext>
            </a:extLst>
          </p:cNvPr>
          <p:cNvSpPr/>
          <p:nvPr userDrawn="1"/>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0CE4833-DC74-444C-9091-18A66ACAA01F}"/>
              </a:ext>
            </a:extLst>
          </p:cNvPr>
          <p:cNvSpPr>
            <a:spLocks noGrp="1"/>
          </p:cNvSpPr>
          <p:nvPr>
            <p:ph type="title" hasCustomPrompt="1"/>
          </p:nvPr>
        </p:nvSpPr>
        <p:spPr>
          <a:xfrm>
            <a:off x="762000" y="1524000"/>
            <a:ext cx="5213901" cy="1985962"/>
          </a:xfrm>
        </p:spPr>
        <p:txBody>
          <a:bodyPr anchor="b">
            <a:noAutofit/>
          </a:bodyPr>
          <a:lstStyle>
            <a:lvl1pPr>
              <a:defRPr sz="6600"/>
            </a:lvl1pPr>
          </a:lstStyle>
          <a:p>
            <a:r>
              <a:rPr lang="en-US" dirty="0"/>
              <a:t>Edit Master title style</a:t>
            </a:r>
          </a:p>
        </p:txBody>
      </p:sp>
      <p:sp>
        <p:nvSpPr>
          <p:cNvPr id="3" name="Date Placeholder 2">
            <a:extLst>
              <a:ext uri="{FF2B5EF4-FFF2-40B4-BE49-F238E27FC236}">
                <a16:creationId xmlns:a16="http://schemas.microsoft.com/office/drawing/2014/main" id="{EFE4FEBB-2BC4-4DE4-B55B-6D993EC99F57}"/>
              </a:ext>
            </a:extLst>
          </p:cNvPr>
          <p:cNvSpPr>
            <a:spLocks noGrp="1"/>
          </p:cNvSpPr>
          <p:nvPr>
            <p:ph type="dt" sz="half" idx="10"/>
          </p:nvPr>
        </p:nvSpPr>
        <p:spPr/>
        <p:txBody>
          <a:bodyPr/>
          <a:lstStyle/>
          <a:p>
            <a:fld id="{F4D57BDD-E64A-4D27-8978-82FFCA18A12C}" type="datetimeFigureOut">
              <a:rPr lang="en-US" smtClean="0"/>
              <a:pPr/>
              <a:t>2/4/2021</a:t>
            </a:fld>
            <a:endParaRPr lang="en-US" dirty="0"/>
          </a:p>
        </p:txBody>
      </p:sp>
      <p:sp>
        <p:nvSpPr>
          <p:cNvPr id="5" name="Slide Number Placeholder 4">
            <a:extLst>
              <a:ext uri="{FF2B5EF4-FFF2-40B4-BE49-F238E27FC236}">
                <a16:creationId xmlns:a16="http://schemas.microsoft.com/office/drawing/2014/main" id="{F881414D-5358-4873-B88E-B70012A9A418}"/>
              </a:ext>
            </a:extLst>
          </p:cNvPr>
          <p:cNvSpPr>
            <a:spLocks noGrp="1"/>
          </p:cNvSpPr>
          <p:nvPr>
            <p:ph type="sldNum" sz="quarter" idx="12"/>
          </p:nvPr>
        </p:nvSpPr>
        <p:spPr/>
        <p:txBody>
          <a:bodyPr/>
          <a:lstStyle/>
          <a:p>
            <a:fld id="{D643A852-0206-46AC-B0EB-645612933129}" type="slidenum">
              <a:rPr lang="en-US" smtClean="0"/>
              <a:pPr/>
              <a:t>‹#›</a:t>
            </a:fld>
            <a:endParaRPr lang="en-US" dirty="0"/>
          </a:p>
        </p:txBody>
      </p:sp>
      <p:sp>
        <p:nvSpPr>
          <p:cNvPr id="14" name="Text Placeholder 13">
            <a:extLst>
              <a:ext uri="{FF2B5EF4-FFF2-40B4-BE49-F238E27FC236}">
                <a16:creationId xmlns:a16="http://schemas.microsoft.com/office/drawing/2014/main" id="{516A95D7-3703-430E-8B09-A6836948F7EB}"/>
              </a:ext>
            </a:extLst>
          </p:cNvPr>
          <p:cNvSpPr>
            <a:spLocks noGrp="1"/>
          </p:cNvSpPr>
          <p:nvPr>
            <p:ph type="body" sz="quarter" idx="16" hasCustomPrompt="1"/>
          </p:nvPr>
        </p:nvSpPr>
        <p:spPr>
          <a:xfrm>
            <a:off x="762000" y="3841794"/>
            <a:ext cx="4191000" cy="1985962"/>
          </a:xfrm>
        </p:spPr>
        <p:txBody>
          <a:bodyPr anchor="t">
            <a:normAutofit/>
          </a:bodyPr>
          <a:lstStyle>
            <a:lvl1pPr marL="0" indent="0">
              <a:buNone/>
              <a:defRPr lang="en-US" sz="1800" kern="120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18" name="Picture Placeholder 17">
            <a:extLst>
              <a:ext uri="{FF2B5EF4-FFF2-40B4-BE49-F238E27FC236}">
                <a16:creationId xmlns:a16="http://schemas.microsoft.com/office/drawing/2014/main" id="{D735B188-B6E1-45AD-9D21-2D14DC8C05CB}"/>
              </a:ext>
            </a:extLst>
          </p:cNvPr>
          <p:cNvSpPr>
            <a:spLocks noGrp="1"/>
          </p:cNvSpPr>
          <p:nvPr>
            <p:ph type="pic" sz="quarter" idx="13"/>
          </p:nvPr>
        </p:nvSpPr>
        <p:spPr>
          <a:xfrm>
            <a:off x="5975901" y="-3"/>
            <a:ext cx="3072853"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a:noAutofit/>
          </a:bodyPr>
          <a:lstStyle/>
          <a:p>
            <a:endParaRPr lang="en-US" dirty="0"/>
          </a:p>
        </p:txBody>
      </p:sp>
      <p:sp>
        <p:nvSpPr>
          <p:cNvPr id="21" name="Picture Placeholder 20">
            <a:extLst>
              <a:ext uri="{FF2B5EF4-FFF2-40B4-BE49-F238E27FC236}">
                <a16:creationId xmlns:a16="http://schemas.microsoft.com/office/drawing/2014/main" id="{DD8A21BE-BECB-4B81-9197-8FB6B8B31F2A}"/>
              </a:ext>
            </a:extLst>
          </p:cNvPr>
          <p:cNvSpPr>
            <a:spLocks noGrp="1"/>
          </p:cNvSpPr>
          <p:nvPr>
            <p:ph type="pic" sz="quarter" idx="14"/>
          </p:nvPr>
        </p:nvSpPr>
        <p:spPr>
          <a:xfrm>
            <a:off x="9239250" y="-3"/>
            <a:ext cx="2952750"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a:noAutofit/>
          </a:bodyPr>
          <a:lstStyle/>
          <a:p>
            <a:endParaRPr lang="en-US" dirty="0"/>
          </a:p>
        </p:txBody>
      </p:sp>
      <p:sp>
        <p:nvSpPr>
          <p:cNvPr id="24" name="Picture Placeholder 23">
            <a:extLst>
              <a:ext uri="{FF2B5EF4-FFF2-40B4-BE49-F238E27FC236}">
                <a16:creationId xmlns:a16="http://schemas.microsoft.com/office/drawing/2014/main" id="{B814B899-DE62-4D5B-AD25-7B7C9A9F62E9}"/>
              </a:ext>
            </a:extLst>
          </p:cNvPr>
          <p:cNvSpPr>
            <a:spLocks noGrp="1"/>
          </p:cNvSpPr>
          <p:nvPr>
            <p:ph type="pic" sz="quarter" idx="15"/>
          </p:nvPr>
        </p:nvSpPr>
        <p:spPr>
          <a:xfrm>
            <a:off x="5840059" y="3524252"/>
            <a:ext cx="6351941"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a:noAutofit/>
          </a:bodyPr>
          <a:lstStyle/>
          <a:p>
            <a:endParaRPr lang="en-US" dirty="0"/>
          </a:p>
        </p:txBody>
      </p:sp>
      <p:sp>
        <p:nvSpPr>
          <p:cNvPr id="4" name="Footer Placeholder 3">
            <a:extLst>
              <a:ext uri="{FF2B5EF4-FFF2-40B4-BE49-F238E27FC236}">
                <a16:creationId xmlns:a16="http://schemas.microsoft.com/office/drawing/2014/main" id="{8B774253-07C3-4702-B9F4-DA3845EEB0B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83822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01199FB-8A5D-406C-942C-7A4783EBC1B1}"/>
              </a:ext>
              <a:ext uri="{C183D7F6-B498-43B3-948B-1728B52AA6E4}">
                <adec:decorative xmlns:adec="http://schemas.microsoft.com/office/drawing/2017/decorative" val="1"/>
              </a:ext>
            </a:extLst>
          </p:cNvPr>
          <p:cNvSpPr/>
          <p:nvPr userDrawn="1"/>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C58528B-4B3A-4276-BBA4-ECD6496CA34A}"/>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A8815DEF-8951-49B8-8652-3291FD245963}"/>
              </a:ext>
              <a:ext uri="{C183D7F6-B498-43B3-948B-1728B52AA6E4}">
                <adec:decorative xmlns:adec="http://schemas.microsoft.com/office/drawing/2017/decorative" val="1"/>
              </a:ext>
            </a:extLst>
          </p:cNvPr>
          <p:cNvSpPr/>
          <p:nvPr userDrawn="1"/>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0FDC2D5C-E54B-4A89-8834-794DBEA30F33}"/>
              </a:ext>
              <a:ext uri="{C183D7F6-B498-43B3-948B-1728B52AA6E4}">
                <adec:decorative xmlns:adec="http://schemas.microsoft.com/office/drawing/2017/decorative" val="1"/>
              </a:ext>
            </a:extLst>
          </p:cNvPr>
          <p:cNvSpPr/>
          <p:nvPr userDrawn="1"/>
        </p:nvSpPr>
        <p:spPr>
          <a:xfrm>
            <a:off x="8032037" y="-38100"/>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68090F-9078-46AA-A952-2C590B5048F4}"/>
              </a:ext>
            </a:extLst>
          </p:cNvPr>
          <p:cNvSpPr>
            <a:spLocks noGrp="1"/>
          </p:cNvSpPr>
          <p:nvPr>
            <p:ph type="title" hasCustomPrompt="1"/>
          </p:nvPr>
        </p:nvSpPr>
        <p:spPr>
          <a:xfrm>
            <a:off x="4566753" y="982659"/>
            <a:ext cx="3058496" cy="2786062"/>
          </a:xfrm>
        </p:spPr>
        <p:txBody>
          <a:bodyPr anchor="b">
            <a:normAutofit/>
          </a:bodyPr>
          <a:lstStyle>
            <a:lvl1pPr algn="ctr">
              <a:spcBef>
                <a:spcPts val="1000"/>
              </a:spcBef>
              <a:defRPr sz="6000"/>
            </a:lvl1pPr>
          </a:lstStyle>
          <a:p>
            <a:r>
              <a:rPr lang="en-US" dirty="0"/>
              <a:t>Edit Master style</a:t>
            </a:r>
          </a:p>
        </p:txBody>
      </p:sp>
      <p:sp>
        <p:nvSpPr>
          <p:cNvPr id="3" name="Date Placeholder 2">
            <a:extLst>
              <a:ext uri="{FF2B5EF4-FFF2-40B4-BE49-F238E27FC236}">
                <a16:creationId xmlns:a16="http://schemas.microsoft.com/office/drawing/2014/main" id="{83801337-74BF-441F-A600-F6F7BBC2CC93}"/>
              </a:ext>
            </a:extLst>
          </p:cNvPr>
          <p:cNvSpPr>
            <a:spLocks noGrp="1"/>
          </p:cNvSpPr>
          <p:nvPr>
            <p:ph type="dt" sz="half" idx="10"/>
          </p:nvPr>
        </p:nvSpPr>
        <p:spPr/>
        <p:txBody>
          <a:bodyPr/>
          <a:lstStyle/>
          <a:p>
            <a:fld id="{F4D57BDD-E64A-4D27-8978-82FFCA18A12C}" type="datetimeFigureOut">
              <a:rPr lang="en-US" smtClean="0"/>
              <a:pPr/>
              <a:t>2/4/2021</a:t>
            </a:fld>
            <a:endParaRPr lang="en-US" dirty="0"/>
          </a:p>
        </p:txBody>
      </p:sp>
      <p:sp>
        <p:nvSpPr>
          <p:cNvPr id="24" name="Picture Placeholder 23">
            <a:extLst>
              <a:ext uri="{FF2B5EF4-FFF2-40B4-BE49-F238E27FC236}">
                <a16:creationId xmlns:a16="http://schemas.microsoft.com/office/drawing/2014/main" id="{A409C34B-2728-4E1C-8366-64CF09413B88}"/>
              </a:ext>
            </a:extLst>
          </p:cNvPr>
          <p:cNvSpPr>
            <a:spLocks noGrp="1"/>
          </p:cNvSpPr>
          <p:nvPr>
            <p:ph type="pic" sz="quarter" idx="13"/>
          </p:nvPr>
        </p:nvSpPr>
        <p:spPr>
          <a:xfrm>
            <a:off x="4" y="0"/>
            <a:ext cx="3714575" cy="3333750"/>
          </a:xfrm>
          <a:custGeom>
            <a:avLst/>
            <a:gdLst>
              <a:gd name="connsiteX0" fmla="*/ 2339582 w 3714575"/>
              <a:gd name="connsiteY0" fmla="*/ 0 h 3333750"/>
              <a:gd name="connsiteX1" fmla="*/ 2355830 w 3714575"/>
              <a:gd name="connsiteY1" fmla="*/ 61476 h 3333750"/>
              <a:gd name="connsiteX2" fmla="*/ 2377523 w 3714575"/>
              <a:gd name="connsiteY2" fmla="*/ 122587 h 3333750"/>
              <a:gd name="connsiteX3" fmla="*/ 2444419 w 3714575"/>
              <a:gd name="connsiteY3" fmla="*/ 192440 h 3333750"/>
              <a:gd name="connsiteX4" fmla="*/ 2559207 w 3714575"/>
              <a:gd name="connsiteY4" fmla="*/ 349349 h 3333750"/>
              <a:gd name="connsiteX5" fmla="*/ 2602224 w 3714575"/>
              <a:gd name="connsiteY5" fmla="*/ 414481 h 3333750"/>
              <a:gd name="connsiteX6" fmla="*/ 2616683 w 3714575"/>
              <a:gd name="connsiteY6" fmla="*/ 450004 h 3333750"/>
              <a:gd name="connsiteX7" fmla="*/ 2669002 w 3714575"/>
              <a:gd name="connsiteY7" fmla="*/ 533870 h 3333750"/>
              <a:gd name="connsiteX8" fmla="*/ 2700534 w 3714575"/>
              <a:gd name="connsiteY8" fmla="*/ 575333 h 3333750"/>
              <a:gd name="connsiteX9" fmla="*/ 2807478 w 3714575"/>
              <a:gd name="connsiteY9" fmla="*/ 710990 h 3333750"/>
              <a:gd name="connsiteX10" fmla="*/ 2835000 w 3714575"/>
              <a:gd name="connsiteY10" fmla="*/ 758970 h 3333750"/>
              <a:gd name="connsiteX11" fmla="*/ 2870021 w 3714575"/>
              <a:gd name="connsiteY11" fmla="*/ 838495 h 3333750"/>
              <a:gd name="connsiteX12" fmla="*/ 2882401 w 3714575"/>
              <a:gd name="connsiteY12" fmla="*/ 884070 h 3333750"/>
              <a:gd name="connsiteX13" fmla="*/ 2936994 w 3714575"/>
              <a:gd name="connsiteY13" fmla="*/ 969073 h 3333750"/>
              <a:gd name="connsiteX14" fmla="*/ 3076950 w 3714575"/>
              <a:gd name="connsiteY14" fmla="*/ 1112096 h 3333750"/>
              <a:gd name="connsiteX15" fmla="*/ 3141387 w 3714575"/>
              <a:gd name="connsiteY15" fmla="*/ 1257566 h 3333750"/>
              <a:gd name="connsiteX16" fmla="*/ 3193070 w 3714575"/>
              <a:gd name="connsiteY16" fmla="*/ 1311395 h 3333750"/>
              <a:gd name="connsiteX17" fmla="*/ 3250072 w 3714575"/>
              <a:gd name="connsiteY17" fmla="*/ 1405992 h 3333750"/>
              <a:gd name="connsiteX18" fmla="*/ 3283739 w 3714575"/>
              <a:gd name="connsiteY18" fmla="*/ 1523445 h 3333750"/>
              <a:gd name="connsiteX19" fmla="*/ 3306504 w 3714575"/>
              <a:gd name="connsiteY19" fmla="*/ 1636638 h 3333750"/>
              <a:gd name="connsiteX20" fmla="*/ 3323415 w 3714575"/>
              <a:gd name="connsiteY20" fmla="*/ 1708173 h 3333750"/>
              <a:gd name="connsiteX21" fmla="*/ 3330833 w 3714575"/>
              <a:gd name="connsiteY21" fmla="*/ 1831463 h 3333750"/>
              <a:gd name="connsiteX22" fmla="*/ 3325458 w 3714575"/>
              <a:gd name="connsiteY22" fmla="*/ 1932532 h 3333750"/>
              <a:gd name="connsiteX23" fmla="*/ 3320393 w 3714575"/>
              <a:gd name="connsiteY23" fmla="*/ 2050249 h 3333750"/>
              <a:gd name="connsiteX24" fmla="*/ 3338141 w 3714575"/>
              <a:gd name="connsiteY24" fmla="*/ 2210114 h 3333750"/>
              <a:gd name="connsiteX25" fmla="*/ 3404627 w 3714575"/>
              <a:gd name="connsiteY25" fmla="*/ 2378738 h 3333750"/>
              <a:gd name="connsiteX26" fmla="*/ 3407258 w 3714575"/>
              <a:gd name="connsiteY26" fmla="*/ 2435467 h 3333750"/>
              <a:gd name="connsiteX27" fmla="*/ 3356494 w 3714575"/>
              <a:gd name="connsiteY27" fmla="*/ 2599849 h 3333750"/>
              <a:gd name="connsiteX28" fmla="*/ 3294073 w 3714575"/>
              <a:gd name="connsiteY28" fmla="*/ 2842361 h 3333750"/>
              <a:gd name="connsiteX29" fmla="*/ 3312857 w 3714575"/>
              <a:gd name="connsiteY29" fmla="*/ 2908440 h 3333750"/>
              <a:gd name="connsiteX30" fmla="*/ 3351201 w 3714575"/>
              <a:gd name="connsiteY30" fmla="*/ 3016205 h 3333750"/>
              <a:gd name="connsiteX31" fmla="*/ 3438099 w 3714575"/>
              <a:gd name="connsiteY31" fmla="*/ 3085336 h 3333750"/>
              <a:gd name="connsiteX32" fmla="*/ 3539878 w 3714575"/>
              <a:gd name="connsiteY32" fmla="*/ 3136681 h 3333750"/>
              <a:gd name="connsiteX33" fmla="*/ 3579432 w 3714575"/>
              <a:gd name="connsiteY33" fmla="*/ 3179271 h 3333750"/>
              <a:gd name="connsiteX34" fmla="*/ 3603095 w 3714575"/>
              <a:gd name="connsiteY34" fmla="*/ 3224801 h 3333750"/>
              <a:gd name="connsiteX35" fmla="*/ 3643662 w 3714575"/>
              <a:gd name="connsiteY35" fmla="*/ 3288499 h 3333750"/>
              <a:gd name="connsiteX36" fmla="*/ 3714575 w 3714575"/>
              <a:gd name="connsiteY36" fmla="*/ 3333750 h 3333750"/>
              <a:gd name="connsiteX37" fmla="*/ 0 w 3714575"/>
              <a:gd name="connsiteY37" fmla="*/ 3333750 h 3333750"/>
              <a:gd name="connsiteX38" fmla="*/ 0 w 3714575"/>
              <a:gd name="connsiteY38"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575" h="3333750">
                <a:moveTo>
                  <a:pt x="2339582" y="0"/>
                </a:moveTo>
                <a:lnTo>
                  <a:pt x="2355830" y="61476"/>
                </a:lnTo>
                <a:cubicBezTo>
                  <a:pt x="2361585" y="83045"/>
                  <a:pt x="2368093" y="103971"/>
                  <a:pt x="2377523" y="122587"/>
                </a:cubicBezTo>
                <a:cubicBezTo>
                  <a:pt x="2392415" y="151907"/>
                  <a:pt x="2419459" y="173413"/>
                  <a:pt x="2444419" y="192440"/>
                </a:cubicBezTo>
                <a:cubicBezTo>
                  <a:pt x="2495528" y="231487"/>
                  <a:pt x="2527079" y="290107"/>
                  <a:pt x="2559207" y="349349"/>
                </a:cubicBezTo>
                <a:cubicBezTo>
                  <a:pt x="2571631" y="372606"/>
                  <a:pt x="2588563" y="392138"/>
                  <a:pt x="2602224" y="414481"/>
                </a:cubicBezTo>
                <a:cubicBezTo>
                  <a:pt x="2608496" y="424893"/>
                  <a:pt x="2614941" y="437236"/>
                  <a:pt x="2616683" y="450004"/>
                </a:cubicBezTo>
                <a:cubicBezTo>
                  <a:pt x="2622546" y="490034"/>
                  <a:pt x="2641147" y="514975"/>
                  <a:pt x="2669002" y="533870"/>
                </a:cubicBezTo>
                <a:cubicBezTo>
                  <a:pt x="2681901" y="542764"/>
                  <a:pt x="2691902" y="559689"/>
                  <a:pt x="2700534" y="575333"/>
                </a:cubicBezTo>
                <a:cubicBezTo>
                  <a:pt x="2729511" y="628690"/>
                  <a:pt x="2754820" y="684525"/>
                  <a:pt x="2807478" y="710990"/>
                </a:cubicBezTo>
                <a:cubicBezTo>
                  <a:pt x="2820499" y="717451"/>
                  <a:pt x="2830719" y="740669"/>
                  <a:pt x="2835000" y="758970"/>
                </a:cubicBezTo>
                <a:cubicBezTo>
                  <a:pt x="2842217" y="789390"/>
                  <a:pt x="2843646" y="820083"/>
                  <a:pt x="2870021" y="838495"/>
                </a:cubicBezTo>
                <a:cubicBezTo>
                  <a:pt x="2878884" y="844641"/>
                  <a:pt x="2881583" y="867894"/>
                  <a:pt x="2882401" y="884070"/>
                </a:cubicBezTo>
                <a:cubicBezTo>
                  <a:pt x="2885077" y="932638"/>
                  <a:pt x="2898165" y="960616"/>
                  <a:pt x="2936994" y="969073"/>
                </a:cubicBezTo>
                <a:cubicBezTo>
                  <a:pt x="3007357" y="984417"/>
                  <a:pt x="3043774" y="1046171"/>
                  <a:pt x="3076950" y="1112096"/>
                </a:cubicBezTo>
                <a:cubicBezTo>
                  <a:pt x="3100642" y="1158994"/>
                  <a:pt x="3117150" y="1211409"/>
                  <a:pt x="3141387" y="1257566"/>
                </a:cubicBezTo>
                <a:cubicBezTo>
                  <a:pt x="3153276" y="1279931"/>
                  <a:pt x="3173542" y="1297754"/>
                  <a:pt x="3193070" y="1311395"/>
                </a:cubicBezTo>
                <a:cubicBezTo>
                  <a:pt x="3224093" y="1332910"/>
                  <a:pt x="3241803" y="1362627"/>
                  <a:pt x="3250072" y="1405992"/>
                </a:cubicBezTo>
                <a:cubicBezTo>
                  <a:pt x="3257672" y="1446266"/>
                  <a:pt x="3273857" y="1483664"/>
                  <a:pt x="3283739" y="1523445"/>
                </a:cubicBezTo>
                <a:cubicBezTo>
                  <a:pt x="3293127" y="1560430"/>
                  <a:pt x="3298747" y="1599065"/>
                  <a:pt x="3306504" y="1636638"/>
                </a:cubicBezTo>
                <a:cubicBezTo>
                  <a:pt x="3311477" y="1661025"/>
                  <a:pt x="3314233" y="1687006"/>
                  <a:pt x="3323415" y="1708173"/>
                </a:cubicBezTo>
                <a:cubicBezTo>
                  <a:pt x="3340602" y="1747890"/>
                  <a:pt x="3341592" y="1786419"/>
                  <a:pt x="3330833" y="1831463"/>
                </a:cubicBezTo>
                <a:cubicBezTo>
                  <a:pt x="3323215" y="1863606"/>
                  <a:pt x="3323028" y="1899517"/>
                  <a:pt x="3325458" y="1932532"/>
                </a:cubicBezTo>
                <a:cubicBezTo>
                  <a:pt x="3328287" y="1972134"/>
                  <a:pt x="3328526" y="2009738"/>
                  <a:pt x="3320393" y="2050249"/>
                </a:cubicBezTo>
                <a:cubicBezTo>
                  <a:pt x="3309253" y="2105857"/>
                  <a:pt x="3314505" y="2159685"/>
                  <a:pt x="3338141" y="2210114"/>
                </a:cubicBezTo>
                <a:cubicBezTo>
                  <a:pt x="3363242" y="2264284"/>
                  <a:pt x="3384387" y="2321440"/>
                  <a:pt x="3404627" y="2378738"/>
                </a:cubicBezTo>
                <a:cubicBezTo>
                  <a:pt x="3410510" y="2395084"/>
                  <a:pt x="3411688" y="2418120"/>
                  <a:pt x="3407258" y="2435467"/>
                </a:cubicBezTo>
                <a:cubicBezTo>
                  <a:pt x="3392793" y="2491151"/>
                  <a:pt x="3380193" y="2549275"/>
                  <a:pt x="3356494" y="2599849"/>
                </a:cubicBezTo>
                <a:cubicBezTo>
                  <a:pt x="3320178" y="2677233"/>
                  <a:pt x="3293482" y="2755427"/>
                  <a:pt x="3294073" y="2842361"/>
                </a:cubicBezTo>
                <a:cubicBezTo>
                  <a:pt x="3294171" y="2865245"/>
                  <a:pt x="3302177" y="2890058"/>
                  <a:pt x="3312857" y="2908440"/>
                </a:cubicBezTo>
                <a:cubicBezTo>
                  <a:pt x="3331887" y="2941339"/>
                  <a:pt x="3348642" y="2973100"/>
                  <a:pt x="3351201" y="3016205"/>
                </a:cubicBezTo>
                <a:cubicBezTo>
                  <a:pt x="3353457" y="3055184"/>
                  <a:pt x="3399268" y="3091033"/>
                  <a:pt x="3438099" y="3085336"/>
                </a:cubicBezTo>
                <a:cubicBezTo>
                  <a:pt x="3481886" y="3078970"/>
                  <a:pt x="3514311" y="3095239"/>
                  <a:pt x="3539878" y="3136681"/>
                </a:cubicBezTo>
                <a:cubicBezTo>
                  <a:pt x="3550095" y="3153637"/>
                  <a:pt x="3567509" y="3163436"/>
                  <a:pt x="3579432" y="3179271"/>
                </a:cubicBezTo>
                <a:cubicBezTo>
                  <a:pt x="3589309" y="3192368"/>
                  <a:pt x="3599714" y="3207990"/>
                  <a:pt x="3603095" y="3224801"/>
                </a:cubicBezTo>
                <a:cubicBezTo>
                  <a:pt x="3609268" y="3254803"/>
                  <a:pt x="3620336" y="3275144"/>
                  <a:pt x="3643662" y="3288499"/>
                </a:cubicBezTo>
                <a:lnTo>
                  <a:pt x="3714575" y="3333750"/>
                </a:lnTo>
                <a:lnTo>
                  <a:pt x="0" y="3333750"/>
                </a:lnTo>
                <a:lnTo>
                  <a:pt x="0" y="1"/>
                </a:lnTo>
                <a:close/>
              </a:path>
            </a:pathLst>
          </a:custGeom>
        </p:spPr>
        <p:txBody>
          <a:bodyPr wrap="square">
            <a:noAutofit/>
          </a:bodyPr>
          <a:lstStyle/>
          <a:p>
            <a:endParaRPr lang="en-US" dirty="0"/>
          </a:p>
        </p:txBody>
      </p:sp>
      <p:sp>
        <p:nvSpPr>
          <p:cNvPr id="27" name="Picture Placeholder 26">
            <a:extLst>
              <a:ext uri="{FF2B5EF4-FFF2-40B4-BE49-F238E27FC236}">
                <a16:creationId xmlns:a16="http://schemas.microsoft.com/office/drawing/2014/main" id="{55FD7E07-BB92-41D9-B46F-D93A444AA792}"/>
              </a:ext>
            </a:extLst>
          </p:cNvPr>
          <p:cNvSpPr>
            <a:spLocks noGrp="1"/>
          </p:cNvSpPr>
          <p:nvPr>
            <p:ph type="pic" sz="quarter" idx="14"/>
          </p:nvPr>
        </p:nvSpPr>
        <p:spPr>
          <a:xfrm>
            <a:off x="1" y="3524256"/>
            <a:ext cx="4404117" cy="3333749"/>
          </a:xfrm>
          <a:custGeom>
            <a:avLst/>
            <a:gdLst>
              <a:gd name="connsiteX0" fmla="*/ 0 w 4404117"/>
              <a:gd name="connsiteY0" fmla="*/ 0 h 3333749"/>
              <a:gd name="connsiteX1" fmla="*/ 3810757 w 4404117"/>
              <a:gd name="connsiteY1" fmla="*/ 0 h 3333749"/>
              <a:gd name="connsiteX2" fmla="*/ 3814931 w 4404117"/>
              <a:gd name="connsiteY2" fmla="*/ 19256 h 3333749"/>
              <a:gd name="connsiteX3" fmla="*/ 3816833 w 4404117"/>
              <a:gd name="connsiteY3" fmla="*/ 117504 h 3333749"/>
              <a:gd name="connsiteX4" fmla="*/ 3815413 w 4404117"/>
              <a:gd name="connsiteY4" fmla="*/ 140173 h 3333749"/>
              <a:gd name="connsiteX5" fmla="*/ 3831022 w 4404117"/>
              <a:gd name="connsiteY5" fmla="*/ 404826 h 3333749"/>
              <a:gd name="connsiteX6" fmla="*/ 3833426 w 4404117"/>
              <a:gd name="connsiteY6" fmla="*/ 477315 h 3333749"/>
              <a:gd name="connsiteX7" fmla="*/ 3844621 w 4404117"/>
              <a:gd name="connsiteY7" fmla="*/ 666477 h 3333749"/>
              <a:gd name="connsiteX8" fmla="*/ 3928268 w 4404117"/>
              <a:gd name="connsiteY8" fmla="*/ 775988 h 3333749"/>
              <a:gd name="connsiteX9" fmla="*/ 3977747 w 4404117"/>
              <a:gd name="connsiteY9" fmla="*/ 850198 h 3333749"/>
              <a:gd name="connsiteX10" fmla="*/ 4003670 w 4404117"/>
              <a:gd name="connsiteY10" fmla="*/ 940964 h 3333749"/>
              <a:gd name="connsiteX11" fmla="*/ 4010888 w 4404117"/>
              <a:gd name="connsiteY11" fmla="*/ 991804 h 3333749"/>
              <a:gd name="connsiteX12" fmla="*/ 3985367 w 4404117"/>
              <a:gd name="connsiteY12" fmla="*/ 1121352 h 3333749"/>
              <a:gd name="connsiteX13" fmla="*/ 3949671 w 4404117"/>
              <a:gd name="connsiteY13" fmla="*/ 1177042 h 3333749"/>
              <a:gd name="connsiteX14" fmla="*/ 3934279 w 4404117"/>
              <a:gd name="connsiteY14" fmla="*/ 1229873 h 3333749"/>
              <a:gd name="connsiteX15" fmla="*/ 3997064 w 4404117"/>
              <a:gd name="connsiteY15" fmla="*/ 1387087 h 3333749"/>
              <a:gd name="connsiteX16" fmla="*/ 4019527 w 4404117"/>
              <a:gd name="connsiteY16" fmla="*/ 1406584 h 3333749"/>
              <a:gd name="connsiteX17" fmla="*/ 4133307 w 4404117"/>
              <a:gd name="connsiteY17" fmla="*/ 1479494 h 3333749"/>
              <a:gd name="connsiteX18" fmla="*/ 4163239 w 4404117"/>
              <a:gd name="connsiteY18" fmla="*/ 1522909 h 3333749"/>
              <a:gd name="connsiteX19" fmla="*/ 4169223 w 4404117"/>
              <a:gd name="connsiteY19" fmla="*/ 1540086 h 3333749"/>
              <a:gd name="connsiteX20" fmla="*/ 4206879 w 4404117"/>
              <a:gd name="connsiteY20" fmla="*/ 1662183 h 3333749"/>
              <a:gd name="connsiteX21" fmla="*/ 4222812 w 4404117"/>
              <a:gd name="connsiteY21" fmla="*/ 1775236 h 3333749"/>
              <a:gd name="connsiteX22" fmla="*/ 4235257 w 4404117"/>
              <a:gd name="connsiteY22" fmla="*/ 1939798 h 3333749"/>
              <a:gd name="connsiteX23" fmla="*/ 4261473 w 4404117"/>
              <a:gd name="connsiteY23" fmla="*/ 2015907 h 3333749"/>
              <a:gd name="connsiteX24" fmla="*/ 4280115 w 4404117"/>
              <a:gd name="connsiteY24" fmla="*/ 2150576 h 3333749"/>
              <a:gd name="connsiteX25" fmla="*/ 4282322 w 4404117"/>
              <a:gd name="connsiteY25" fmla="*/ 2205613 h 3333749"/>
              <a:gd name="connsiteX26" fmla="*/ 4293132 w 4404117"/>
              <a:gd name="connsiteY26" fmla="*/ 2254504 h 3333749"/>
              <a:gd name="connsiteX27" fmla="*/ 4313245 w 4404117"/>
              <a:gd name="connsiteY27" fmla="*/ 2307975 h 3333749"/>
              <a:gd name="connsiteX28" fmla="*/ 4360647 w 4404117"/>
              <a:gd name="connsiteY28" fmla="*/ 2447237 h 3333749"/>
              <a:gd name="connsiteX29" fmla="*/ 4321661 w 4404117"/>
              <a:gd name="connsiteY29" fmla="*/ 2641045 h 3333749"/>
              <a:gd name="connsiteX30" fmla="*/ 4306753 w 4404117"/>
              <a:gd name="connsiteY30" fmla="*/ 2753294 h 3333749"/>
              <a:gd name="connsiteX31" fmla="*/ 4281338 w 4404117"/>
              <a:gd name="connsiteY31" fmla="*/ 2855354 h 3333749"/>
              <a:gd name="connsiteX32" fmla="*/ 4251022 w 4404117"/>
              <a:gd name="connsiteY32" fmla="*/ 2885396 h 3333749"/>
              <a:gd name="connsiteX33" fmla="*/ 4299881 w 4404117"/>
              <a:gd name="connsiteY33" fmla="*/ 3036297 h 3333749"/>
              <a:gd name="connsiteX34" fmla="*/ 4352196 w 4404117"/>
              <a:gd name="connsiteY34" fmla="*/ 3093480 h 3333749"/>
              <a:gd name="connsiteX35" fmla="*/ 4400474 w 4404117"/>
              <a:gd name="connsiteY35" fmla="*/ 3196653 h 3333749"/>
              <a:gd name="connsiteX36" fmla="*/ 4366137 w 4404117"/>
              <a:gd name="connsiteY36" fmla="*/ 3333749 h 3333749"/>
              <a:gd name="connsiteX37" fmla="*/ 0 w 4404117"/>
              <a:gd name="connsiteY37" fmla="*/ 3333749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04117" h="3333749">
                <a:moveTo>
                  <a:pt x="0" y="0"/>
                </a:moveTo>
                <a:lnTo>
                  <a:pt x="3810757" y="0"/>
                </a:lnTo>
                <a:lnTo>
                  <a:pt x="3814931" y="19256"/>
                </a:lnTo>
                <a:cubicBezTo>
                  <a:pt x="3818502" y="51035"/>
                  <a:pt x="3816953" y="84442"/>
                  <a:pt x="3816833" y="117504"/>
                </a:cubicBezTo>
                <a:cubicBezTo>
                  <a:pt x="3816867" y="125129"/>
                  <a:pt x="3816465" y="132699"/>
                  <a:pt x="3815413" y="140173"/>
                </a:cubicBezTo>
                <a:cubicBezTo>
                  <a:pt x="3801918" y="231387"/>
                  <a:pt x="3815819" y="318018"/>
                  <a:pt x="3831022" y="404826"/>
                </a:cubicBezTo>
                <a:cubicBezTo>
                  <a:pt x="3835096" y="427726"/>
                  <a:pt x="3833989" y="452889"/>
                  <a:pt x="3833426" y="477315"/>
                </a:cubicBezTo>
                <a:cubicBezTo>
                  <a:pt x="3832188" y="541120"/>
                  <a:pt x="3821392" y="606850"/>
                  <a:pt x="3844621" y="666477"/>
                </a:cubicBezTo>
                <a:cubicBezTo>
                  <a:pt x="3862782" y="713409"/>
                  <a:pt x="3887520" y="754462"/>
                  <a:pt x="3928268" y="775988"/>
                </a:cubicBezTo>
                <a:cubicBezTo>
                  <a:pt x="3955638" y="790457"/>
                  <a:pt x="3971140" y="813872"/>
                  <a:pt x="3977747" y="850198"/>
                </a:cubicBezTo>
                <a:cubicBezTo>
                  <a:pt x="3983513" y="881501"/>
                  <a:pt x="3995801" y="910457"/>
                  <a:pt x="4003670" y="940964"/>
                </a:cubicBezTo>
                <a:cubicBezTo>
                  <a:pt x="4007816" y="957069"/>
                  <a:pt x="4013180" y="975519"/>
                  <a:pt x="4010888" y="991804"/>
                </a:cubicBezTo>
                <a:cubicBezTo>
                  <a:pt x="4004766" y="1035321"/>
                  <a:pt x="3997229" y="1079455"/>
                  <a:pt x="3985367" y="1121352"/>
                </a:cubicBezTo>
                <a:cubicBezTo>
                  <a:pt x="3979326" y="1142278"/>
                  <a:pt x="3964000" y="1161633"/>
                  <a:pt x="3949671" y="1177042"/>
                </a:cubicBezTo>
                <a:cubicBezTo>
                  <a:pt x="3934619" y="1192893"/>
                  <a:pt x="3926217" y="1208590"/>
                  <a:pt x="3934279" y="1229873"/>
                </a:cubicBezTo>
                <a:cubicBezTo>
                  <a:pt x="3954469" y="1282807"/>
                  <a:pt x="3975168" y="1335271"/>
                  <a:pt x="3997064" y="1387087"/>
                </a:cubicBezTo>
                <a:cubicBezTo>
                  <a:pt x="4000886" y="1396065"/>
                  <a:pt x="4011418" y="1401357"/>
                  <a:pt x="4019527" y="1406584"/>
                </a:cubicBezTo>
                <a:cubicBezTo>
                  <a:pt x="4057441" y="1430978"/>
                  <a:pt x="4096344" y="1453057"/>
                  <a:pt x="4133307" y="1479494"/>
                </a:cubicBezTo>
                <a:cubicBezTo>
                  <a:pt x="4145954" y="1488624"/>
                  <a:pt x="4153881" y="1507709"/>
                  <a:pt x="4163239" y="1522909"/>
                </a:cubicBezTo>
                <a:cubicBezTo>
                  <a:pt x="4166324" y="1527700"/>
                  <a:pt x="4165735" y="1536602"/>
                  <a:pt x="4169223" y="1540086"/>
                </a:cubicBezTo>
                <a:cubicBezTo>
                  <a:pt x="4201572" y="1571046"/>
                  <a:pt x="4199843" y="1617906"/>
                  <a:pt x="4206879" y="1662183"/>
                </a:cubicBezTo>
                <a:cubicBezTo>
                  <a:pt x="4212828" y="1700050"/>
                  <a:pt x="4215657" y="1739654"/>
                  <a:pt x="4222812" y="1775236"/>
                </a:cubicBezTo>
                <a:cubicBezTo>
                  <a:pt x="4234059" y="1830454"/>
                  <a:pt x="4242834" y="1881239"/>
                  <a:pt x="4235257" y="1939798"/>
                </a:cubicBezTo>
                <a:cubicBezTo>
                  <a:pt x="4232095" y="1963856"/>
                  <a:pt x="4247879" y="1994663"/>
                  <a:pt x="4261473" y="2015907"/>
                </a:cubicBezTo>
                <a:cubicBezTo>
                  <a:pt x="4287766" y="2056905"/>
                  <a:pt x="4293038" y="2099577"/>
                  <a:pt x="4280115" y="2150576"/>
                </a:cubicBezTo>
                <a:cubicBezTo>
                  <a:pt x="4275758" y="2167388"/>
                  <a:pt x="4279992" y="2187587"/>
                  <a:pt x="4282322" y="2205613"/>
                </a:cubicBezTo>
                <a:cubicBezTo>
                  <a:pt x="4284366" y="2222506"/>
                  <a:pt x="4288475" y="2238873"/>
                  <a:pt x="4293132" y="2254504"/>
                </a:cubicBezTo>
                <a:cubicBezTo>
                  <a:pt x="4298889" y="2273285"/>
                  <a:pt x="4302060" y="2296331"/>
                  <a:pt x="4313245" y="2307975"/>
                </a:cubicBezTo>
                <a:cubicBezTo>
                  <a:pt x="4348093" y="2344732"/>
                  <a:pt x="4358047" y="2398134"/>
                  <a:pt x="4360647" y="2447237"/>
                </a:cubicBezTo>
                <a:cubicBezTo>
                  <a:pt x="4364319" y="2512277"/>
                  <a:pt x="4361672" y="2582964"/>
                  <a:pt x="4321661" y="2641045"/>
                </a:cubicBezTo>
                <a:cubicBezTo>
                  <a:pt x="4297541" y="2675764"/>
                  <a:pt x="4287954" y="2710900"/>
                  <a:pt x="4306753" y="2753294"/>
                </a:cubicBezTo>
                <a:cubicBezTo>
                  <a:pt x="4319729" y="2782076"/>
                  <a:pt x="4304165" y="2832975"/>
                  <a:pt x="4281338" y="2855354"/>
                </a:cubicBezTo>
                <a:cubicBezTo>
                  <a:pt x="4273123" y="2863457"/>
                  <a:pt x="4264871" y="2871826"/>
                  <a:pt x="4251022" y="2885396"/>
                </a:cubicBezTo>
                <a:cubicBezTo>
                  <a:pt x="4300272" y="2920368"/>
                  <a:pt x="4296890" y="2978973"/>
                  <a:pt x="4299881" y="3036297"/>
                </a:cubicBezTo>
                <a:cubicBezTo>
                  <a:pt x="4301793" y="3071412"/>
                  <a:pt x="4327948" y="3083533"/>
                  <a:pt x="4352196" y="3093480"/>
                </a:cubicBezTo>
                <a:cubicBezTo>
                  <a:pt x="4395933" y="3111069"/>
                  <a:pt x="4412086" y="3140838"/>
                  <a:pt x="4400474" y="3196653"/>
                </a:cubicBezTo>
                <a:lnTo>
                  <a:pt x="4366137" y="3333749"/>
                </a:lnTo>
                <a:lnTo>
                  <a:pt x="0" y="3333749"/>
                </a:lnTo>
                <a:close/>
              </a:path>
            </a:pathLst>
          </a:custGeom>
        </p:spPr>
        <p:txBody>
          <a:bodyPr wrap="square">
            <a:noAutofit/>
          </a:bodyPr>
          <a:lstStyle/>
          <a:p>
            <a:endParaRPr lang="en-US" dirty="0"/>
          </a:p>
        </p:txBody>
      </p:sp>
      <p:sp>
        <p:nvSpPr>
          <p:cNvPr id="17" name="Text Placeholder 13">
            <a:extLst>
              <a:ext uri="{FF2B5EF4-FFF2-40B4-BE49-F238E27FC236}">
                <a16:creationId xmlns:a16="http://schemas.microsoft.com/office/drawing/2014/main" id="{2D235BAF-7089-4C5C-97F9-151D9420EF7D}"/>
              </a:ext>
            </a:extLst>
          </p:cNvPr>
          <p:cNvSpPr>
            <a:spLocks noGrp="1"/>
          </p:cNvSpPr>
          <p:nvPr>
            <p:ph type="body" sz="quarter" idx="17" hasCustomPrompt="1"/>
          </p:nvPr>
        </p:nvSpPr>
        <p:spPr>
          <a:xfrm>
            <a:off x="4560546" y="4110032"/>
            <a:ext cx="3064704" cy="1550994"/>
          </a:xfrm>
        </p:spPr>
        <p:txBody>
          <a:bodyPr anchor="t"/>
          <a:lstStyle>
            <a:lvl1pPr marL="0" indent="0" algn="ctr">
              <a:buNone/>
              <a:defRPr lang="en-US" sz="2000" kern="1200" dirty="0" smtClean="0">
                <a:solidFill>
                  <a:schemeClr val="tx1"/>
                </a:solidFill>
                <a:latin typeface="+mn-lt"/>
                <a:ea typeface="+mn-ea"/>
                <a:cs typeface="+mn-cs"/>
              </a:defRPr>
            </a:lvl1pPr>
          </a:lstStyle>
          <a:p>
            <a:pPr lvl="0"/>
            <a:r>
              <a:rPr lang="en-US" dirty="0"/>
              <a:t>Click to edit master text style</a:t>
            </a:r>
          </a:p>
        </p:txBody>
      </p:sp>
      <p:sp>
        <p:nvSpPr>
          <p:cNvPr id="5" name="Slide Number Placeholder 4">
            <a:extLst>
              <a:ext uri="{FF2B5EF4-FFF2-40B4-BE49-F238E27FC236}">
                <a16:creationId xmlns:a16="http://schemas.microsoft.com/office/drawing/2014/main" id="{09F33A39-D138-4E74-AB1B-2140B7BA9C8B}"/>
              </a:ext>
            </a:extLst>
          </p:cNvPr>
          <p:cNvSpPr>
            <a:spLocks noGrp="1"/>
          </p:cNvSpPr>
          <p:nvPr>
            <p:ph type="sldNum" sz="quarter" idx="12"/>
          </p:nvPr>
        </p:nvSpPr>
        <p:spPr/>
        <p:txBody>
          <a:bodyPr/>
          <a:lstStyle/>
          <a:p>
            <a:fld id="{D643A852-0206-46AC-B0EB-645612933129}" type="slidenum">
              <a:rPr lang="en-US" smtClean="0"/>
              <a:pPr/>
              <a:t>‹#›</a:t>
            </a:fld>
            <a:endParaRPr lang="en-US" dirty="0"/>
          </a:p>
        </p:txBody>
      </p:sp>
      <p:sp>
        <p:nvSpPr>
          <p:cNvPr id="18" name="Picture Placeholder 17">
            <a:extLst>
              <a:ext uri="{FF2B5EF4-FFF2-40B4-BE49-F238E27FC236}">
                <a16:creationId xmlns:a16="http://schemas.microsoft.com/office/drawing/2014/main" id="{AD322408-961B-49A9-91FA-406FB10633C7}"/>
              </a:ext>
            </a:extLst>
          </p:cNvPr>
          <p:cNvSpPr>
            <a:spLocks noGrp="1"/>
          </p:cNvSpPr>
          <p:nvPr>
            <p:ph type="pic" sz="quarter" idx="15"/>
          </p:nvPr>
        </p:nvSpPr>
        <p:spPr>
          <a:xfrm>
            <a:off x="8298051" y="-3"/>
            <a:ext cx="3893951" cy="3333750"/>
          </a:xfrm>
          <a:custGeom>
            <a:avLst/>
            <a:gdLst>
              <a:gd name="connsiteX0" fmla="*/ 338352 w 3893951"/>
              <a:gd name="connsiteY0" fmla="*/ 0 h 3333750"/>
              <a:gd name="connsiteX1" fmla="*/ 3893951 w 3893951"/>
              <a:gd name="connsiteY1" fmla="*/ 0 h 3333750"/>
              <a:gd name="connsiteX2" fmla="*/ 3893950 w 3893951"/>
              <a:gd name="connsiteY2" fmla="*/ 3333750 h 3333750"/>
              <a:gd name="connsiteX3" fmla="*/ 304751 w 3893951"/>
              <a:gd name="connsiteY3" fmla="*/ 3333750 h 3333750"/>
              <a:gd name="connsiteX4" fmla="*/ 299358 w 3893951"/>
              <a:gd name="connsiteY4" fmla="*/ 3304361 h 3333750"/>
              <a:gd name="connsiteX5" fmla="*/ 289708 w 3893951"/>
              <a:gd name="connsiteY5" fmla="*/ 3286685 h 3333750"/>
              <a:gd name="connsiteX6" fmla="*/ 213824 w 3893951"/>
              <a:gd name="connsiteY6" fmla="*/ 3115712 h 3333750"/>
              <a:gd name="connsiteX7" fmla="*/ 202316 w 3893951"/>
              <a:gd name="connsiteY7" fmla="*/ 2998158 h 3333750"/>
              <a:gd name="connsiteX8" fmla="*/ 207662 w 3893951"/>
              <a:gd name="connsiteY8" fmla="*/ 2958263 h 3333750"/>
              <a:gd name="connsiteX9" fmla="*/ 240793 w 3893951"/>
              <a:gd name="connsiteY9" fmla="*/ 2883309 h 3333750"/>
              <a:gd name="connsiteX10" fmla="*/ 240793 w 3893951"/>
              <a:gd name="connsiteY10" fmla="*/ 2883306 h 3333750"/>
              <a:gd name="connsiteX11" fmla="*/ 240794 w 3893951"/>
              <a:gd name="connsiteY11" fmla="*/ 2883304 h 3333750"/>
              <a:gd name="connsiteX12" fmla="*/ 242359 w 3893951"/>
              <a:gd name="connsiteY12" fmla="*/ 2865498 h 3333750"/>
              <a:gd name="connsiteX13" fmla="*/ 243607 w 3893951"/>
              <a:gd name="connsiteY13" fmla="*/ 2851296 h 3333750"/>
              <a:gd name="connsiteX14" fmla="*/ 243607 w 3893951"/>
              <a:gd name="connsiteY14" fmla="*/ 2851294 h 3333750"/>
              <a:gd name="connsiteX15" fmla="*/ 243607 w 3893951"/>
              <a:gd name="connsiteY15" fmla="*/ 2851291 h 3333750"/>
              <a:gd name="connsiteX16" fmla="*/ 240874 w 3893951"/>
              <a:gd name="connsiteY16" fmla="*/ 2822416 h 3333750"/>
              <a:gd name="connsiteX17" fmla="*/ 242306 w 3893951"/>
              <a:gd name="connsiteY17" fmla="*/ 2795169 h 3333750"/>
              <a:gd name="connsiteX18" fmla="*/ 248777 w 3893951"/>
              <a:gd name="connsiteY18" fmla="*/ 2763326 h 3333750"/>
              <a:gd name="connsiteX19" fmla="*/ 248777 w 3893951"/>
              <a:gd name="connsiteY19" fmla="*/ 2763324 h 3333750"/>
              <a:gd name="connsiteX20" fmla="*/ 248777 w 3893951"/>
              <a:gd name="connsiteY20" fmla="*/ 2763321 h 3333750"/>
              <a:gd name="connsiteX21" fmla="*/ 227451 w 3893951"/>
              <a:gd name="connsiteY21" fmla="*/ 2674476 h 3333750"/>
              <a:gd name="connsiteX22" fmla="*/ 204390 w 3893951"/>
              <a:gd name="connsiteY22" fmla="*/ 2594563 h 3333750"/>
              <a:gd name="connsiteX23" fmla="*/ 208073 w 3893951"/>
              <a:gd name="connsiteY23" fmla="*/ 2569806 h 3333750"/>
              <a:gd name="connsiteX24" fmla="*/ 210301 w 3893951"/>
              <a:gd name="connsiteY24" fmla="*/ 2554829 h 3333750"/>
              <a:gd name="connsiteX25" fmla="*/ 229152 w 3893951"/>
              <a:gd name="connsiteY25" fmla="*/ 2515164 h 3333750"/>
              <a:gd name="connsiteX26" fmla="*/ 236210 w 3893951"/>
              <a:gd name="connsiteY26" fmla="*/ 2497876 h 3333750"/>
              <a:gd name="connsiteX27" fmla="*/ 236210 w 3893951"/>
              <a:gd name="connsiteY27" fmla="*/ 2497872 h 3333750"/>
              <a:gd name="connsiteX28" fmla="*/ 236210 w 3893951"/>
              <a:gd name="connsiteY28" fmla="*/ 2497871 h 3333750"/>
              <a:gd name="connsiteX29" fmla="*/ 218499 w 3893951"/>
              <a:gd name="connsiteY29" fmla="*/ 2453005 h 3333750"/>
              <a:gd name="connsiteX30" fmla="*/ 203789 w 3893951"/>
              <a:gd name="connsiteY30" fmla="*/ 2386246 h 3333750"/>
              <a:gd name="connsiteX31" fmla="*/ 202366 w 3893951"/>
              <a:gd name="connsiteY31" fmla="*/ 2366479 h 3333750"/>
              <a:gd name="connsiteX32" fmla="*/ 193358 w 3893951"/>
              <a:gd name="connsiteY32" fmla="*/ 2312402 h 3333750"/>
              <a:gd name="connsiteX33" fmla="*/ 197500 w 3893951"/>
              <a:gd name="connsiteY33" fmla="*/ 2286171 h 3333750"/>
              <a:gd name="connsiteX34" fmla="*/ 212991 w 3893951"/>
              <a:gd name="connsiteY34" fmla="*/ 2260873 h 3333750"/>
              <a:gd name="connsiteX35" fmla="*/ 224294 w 3893951"/>
              <a:gd name="connsiteY35" fmla="*/ 2235925 h 3333750"/>
              <a:gd name="connsiteX36" fmla="*/ 233392 w 3893951"/>
              <a:gd name="connsiteY36" fmla="*/ 2202550 h 3333750"/>
              <a:gd name="connsiteX37" fmla="*/ 233392 w 3893951"/>
              <a:gd name="connsiteY37" fmla="*/ 2202549 h 3333750"/>
              <a:gd name="connsiteX38" fmla="*/ 233393 w 3893951"/>
              <a:gd name="connsiteY38" fmla="*/ 2202545 h 3333750"/>
              <a:gd name="connsiteX39" fmla="*/ 213142 w 3893951"/>
              <a:gd name="connsiteY39" fmla="*/ 2174578 h 3333750"/>
              <a:gd name="connsiteX40" fmla="*/ 186108 w 3893951"/>
              <a:gd name="connsiteY40" fmla="*/ 2121572 h 3333750"/>
              <a:gd name="connsiteX41" fmla="*/ 109847 w 3893951"/>
              <a:gd name="connsiteY41" fmla="*/ 1810408 h 3333750"/>
              <a:gd name="connsiteX42" fmla="*/ 91752 w 3893951"/>
              <a:gd name="connsiteY42" fmla="*/ 1620762 h 3333750"/>
              <a:gd name="connsiteX43" fmla="*/ 58748 w 3893951"/>
              <a:gd name="connsiteY43" fmla="*/ 1489866 h 3333750"/>
              <a:gd name="connsiteX44" fmla="*/ 34730 w 3893951"/>
              <a:gd name="connsiteY44" fmla="*/ 1469871 h 3333750"/>
              <a:gd name="connsiteX45" fmla="*/ 3279 w 3893951"/>
              <a:gd name="connsiteY45" fmla="*/ 1438932 h 3333750"/>
              <a:gd name="connsiteX46" fmla="*/ 0 w 3893951"/>
              <a:gd name="connsiteY46" fmla="*/ 1416874 h 3333750"/>
              <a:gd name="connsiteX47" fmla="*/ 3992 w 3893951"/>
              <a:gd name="connsiteY47" fmla="*/ 1390999 h 3333750"/>
              <a:gd name="connsiteX48" fmla="*/ 45142 w 3893951"/>
              <a:gd name="connsiteY48" fmla="*/ 1309569 h 3333750"/>
              <a:gd name="connsiteX49" fmla="*/ 109167 w 3893951"/>
              <a:gd name="connsiteY49" fmla="*/ 1206347 h 3333750"/>
              <a:gd name="connsiteX50" fmla="*/ 110267 w 3893951"/>
              <a:gd name="connsiteY50" fmla="*/ 1190519 h 3333750"/>
              <a:gd name="connsiteX51" fmla="*/ 110996 w 3893951"/>
              <a:gd name="connsiteY51" fmla="*/ 1180040 h 3333750"/>
              <a:gd name="connsiteX52" fmla="*/ 104934 w 3893951"/>
              <a:gd name="connsiteY52" fmla="*/ 1153741 h 3333750"/>
              <a:gd name="connsiteX53" fmla="*/ 95858 w 3893951"/>
              <a:gd name="connsiteY53" fmla="*/ 1126741 h 3333750"/>
              <a:gd name="connsiteX54" fmla="*/ 91298 w 3893951"/>
              <a:gd name="connsiteY54" fmla="*/ 1099511 h 3333750"/>
              <a:gd name="connsiteX55" fmla="*/ 94638 w 3893951"/>
              <a:gd name="connsiteY55" fmla="*/ 1071991 h 3333750"/>
              <a:gd name="connsiteX56" fmla="*/ 109263 w 3893951"/>
              <a:gd name="connsiteY56" fmla="*/ 1044117 h 3333750"/>
              <a:gd name="connsiteX57" fmla="*/ 126551 w 3893951"/>
              <a:gd name="connsiteY57" fmla="*/ 1009036 h 3333750"/>
              <a:gd name="connsiteX58" fmla="*/ 126551 w 3893951"/>
              <a:gd name="connsiteY58" fmla="*/ 1009032 h 3333750"/>
              <a:gd name="connsiteX59" fmla="*/ 126551 w 3893951"/>
              <a:gd name="connsiteY59" fmla="*/ 1009031 h 3333750"/>
              <a:gd name="connsiteX60" fmla="*/ 126682 w 3893951"/>
              <a:gd name="connsiteY60" fmla="*/ 966765 h 3333750"/>
              <a:gd name="connsiteX61" fmla="*/ 126348 w 3893951"/>
              <a:gd name="connsiteY61" fmla="*/ 911562 h 3333750"/>
              <a:gd name="connsiteX62" fmla="*/ 145897 w 3893951"/>
              <a:gd name="connsiteY62" fmla="*/ 858844 h 3333750"/>
              <a:gd name="connsiteX63" fmla="*/ 157485 w 3893951"/>
              <a:gd name="connsiteY63" fmla="*/ 818185 h 3333750"/>
              <a:gd name="connsiteX64" fmla="*/ 165686 w 3893951"/>
              <a:gd name="connsiteY64" fmla="*/ 761944 h 3333750"/>
              <a:gd name="connsiteX65" fmla="*/ 171481 w 3893951"/>
              <a:gd name="connsiteY65" fmla="*/ 722208 h 3333750"/>
              <a:gd name="connsiteX66" fmla="*/ 179170 w 3893951"/>
              <a:gd name="connsiteY66" fmla="*/ 643073 h 3333750"/>
              <a:gd name="connsiteX67" fmla="*/ 190123 w 3893951"/>
              <a:gd name="connsiteY67" fmla="*/ 604103 h 3333750"/>
              <a:gd name="connsiteX68" fmla="*/ 219721 w 3893951"/>
              <a:gd name="connsiteY68" fmla="*/ 576052 h 3333750"/>
              <a:gd name="connsiteX69" fmla="*/ 241789 w 3893951"/>
              <a:gd name="connsiteY69" fmla="*/ 553756 h 3333750"/>
              <a:gd name="connsiteX70" fmla="*/ 255630 w 3893951"/>
              <a:gd name="connsiteY70" fmla="*/ 535657 h 3333750"/>
              <a:gd name="connsiteX71" fmla="*/ 338984 w 3893951"/>
              <a:gd name="connsiteY71" fmla="*/ 453434 h 3333750"/>
              <a:gd name="connsiteX72" fmla="*/ 345810 w 3893951"/>
              <a:gd name="connsiteY72" fmla="*/ 444393 h 3333750"/>
              <a:gd name="connsiteX73" fmla="*/ 378204 w 3893951"/>
              <a:gd name="connsiteY73" fmla="*/ 340426 h 3333750"/>
              <a:gd name="connsiteX74" fmla="*/ 397555 w 3893951"/>
              <a:gd name="connsiteY74" fmla="*/ 303074 h 3333750"/>
              <a:gd name="connsiteX75" fmla="*/ 447279 w 3893951"/>
              <a:gd name="connsiteY75" fmla="*/ 225455 h 3333750"/>
              <a:gd name="connsiteX76" fmla="*/ 447279 w 3893951"/>
              <a:gd name="connsiteY76" fmla="*/ 225452 h 3333750"/>
              <a:gd name="connsiteX77" fmla="*/ 447280 w 3893951"/>
              <a:gd name="connsiteY77" fmla="*/ 225450 h 3333750"/>
              <a:gd name="connsiteX78" fmla="*/ 446558 w 3893951"/>
              <a:gd name="connsiteY78" fmla="*/ 196630 h 3333750"/>
              <a:gd name="connsiteX79" fmla="*/ 403151 w 3893951"/>
              <a:gd name="connsiteY79" fmla="*/ 94234 h 3333750"/>
              <a:gd name="connsiteX80" fmla="*/ 360126 w 3893951"/>
              <a:gd name="connsiteY80" fmla="*/ 44217 h 3333750"/>
              <a:gd name="connsiteX81" fmla="*/ 343251 w 3893951"/>
              <a:gd name="connsiteY81" fmla="*/ 27013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893951" h="3333750">
                <a:moveTo>
                  <a:pt x="338352" y="0"/>
                </a:moveTo>
                <a:lnTo>
                  <a:pt x="3893951" y="0"/>
                </a:lnTo>
                <a:lnTo>
                  <a:pt x="3893950" y="3333750"/>
                </a:lnTo>
                <a:lnTo>
                  <a:pt x="304751" y="3333750"/>
                </a:lnTo>
                <a:lnTo>
                  <a:pt x="299358" y="3304361"/>
                </a:lnTo>
                <a:cubicBezTo>
                  <a:pt x="298009" y="3297979"/>
                  <a:pt x="294608" y="3290066"/>
                  <a:pt x="289708" y="3286685"/>
                </a:cubicBezTo>
                <a:cubicBezTo>
                  <a:pt x="228926" y="3245372"/>
                  <a:pt x="222374" y="3179973"/>
                  <a:pt x="213824" y="3115712"/>
                </a:cubicBezTo>
                <a:cubicBezTo>
                  <a:pt x="208545" y="3076788"/>
                  <a:pt x="204957" y="3037516"/>
                  <a:pt x="202316" y="2998158"/>
                </a:cubicBezTo>
                <a:lnTo>
                  <a:pt x="207662" y="2958263"/>
                </a:lnTo>
                <a:lnTo>
                  <a:pt x="240793" y="2883309"/>
                </a:lnTo>
                <a:lnTo>
                  <a:pt x="240793" y="2883306"/>
                </a:lnTo>
                <a:lnTo>
                  <a:pt x="240794" y="2883304"/>
                </a:lnTo>
                <a:lnTo>
                  <a:pt x="242359" y="2865498"/>
                </a:lnTo>
                <a:lnTo>
                  <a:pt x="243607" y="2851296"/>
                </a:lnTo>
                <a:lnTo>
                  <a:pt x="243607" y="2851294"/>
                </a:lnTo>
                <a:lnTo>
                  <a:pt x="243607" y="2851291"/>
                </a:lnTo>
                <a:cubicBezTo>
                  <a:pt x="243508" y="2841831"/>
                  <a:pt x="241844" y="2831988"/>
                  <a:pt x="240874" y="2822416"/>
                </a:cubicBezTo>
                <a:lnTo>
                  <a:pt x="242306" y="2795169"/>
                </a:lnTo>
                <a:lnTo>
                  <a:pt x="248777" y="2763326"/>
                </a:lnTo>
                <a:lnTo>
                  <a:pt x="248777" y="2763324"/>
                </a:lnTo>
                <a:lnTo>
                  <a:pt x="248777" y="2763321"/>
                </a:lnTo>
                <a:cubicBezTo>
                  <a:pt x="251485" y="2732217"/>
                  <a:pt x="243272" y="2703160"/>
                  <a:pt x="227451" y="2674476"/>
                </a:cubicBezTo>
                <a:cubicBezTo>
                  <a:pt x="212666" y="2647706"/>
                  <a:pt x="204543" y="2621092"/>
                  <a:pt x="204390" y="2594563"/>
                </a:cubicBezTo>
                <a:lnTo>
                  <a:pt x="208073" y="2569806"/>
                </a:lnTo>
                <a:lnTo>
                  <a:pt x="210301" y="2554829"/>
                </a:lnTo>
                <a:cubicBezTo>
                  <a:pt x="214374" y="2541598"/>
                  <a:pt x="220603" y="2528380"/>
                  <a:pt x="229152" y="2515164"/>
                </a:cubicBezTo>
                <a:cubicBezTo>
                  <a:pt x="233008" y="2509216"/>
                  <a:pt x="235255" y="2503451"/>
                  <a:pt x="236210" y="2497876"/>
                </a:cubicBezTo>
                <a:lnTo>
                  <a:pt x="236210" y="2497872"/>
                </a:lnTo>
                <a:lnTo>
                  <a:pt x="236210" y="2497871"/>
                </a:lnTo>
                <a:cubicBezTo>
                  <a:pt x="239076" y="2481146"/>
                  <a:pt x="230315" y="2466129"/>
                  <a:pt x="218499" y="2453005"/>
                </a:cubicBezTo>
                <a:cubicBezTo>
                  <a:pt x="200206" y="2432867"/>
                  <a:pt x="194108" y="2412190"/>
                  <a:pt x="203789" y="2386246"/>
                </a:cubicBezTo>
                <a:cubicBezTo>
                  <a:pt x="205943" y="2380500"/>
                  <a:pt x="203903" y="2372844"/>
                  <a:pt x="202366" y="2366479"/>
                </a:cubicBezTo>
                <a:lnTo>
                  <a:pt x="193358" y="2312402"/>
                </a:lnTo>
                <a:lnTo>
                  <a:pt x="197500" y="2286171"/>
                </a:lnTo>
                <a:cubicBezTo>
                  <a:pt x="200540" y="2277566"/>
                  <a:pt x="205471" y="2269116"/>
                  <a:pt x="212991" y="2260873"/>
                </a:cubicBezTo>
                <a:cubicBezTo>
                  <a:pt x="218905" y="2254401"/>
                  <a:pt x="220658" y="2244293"/>
                  <a:pt x="224294" y="2235925"/>
                </a:cubicBezTo>
                <a:cubicBezTo>
                  <a:pt x="231686" y="2218416"/>
                  <a:pt x="234985" y="2210032"/>
                  <a:pt x="233392" y="2202550"/>
                </a:cubicBezTo>
                <a:lnTo>
                  <a:pt x="233392" y="2202549"/>
                </a:lnTo>
                <a:lnTo>
                  <a:pt x="233393" y="2202545"/>
                </a:lnTo>
                <a:cubicBezTo>
                  <a:pt x="231800" y="2195063"/>
                  <a:pt x="225317" y="2188482"/>
                  <a:pt x="213142" y="2174578"/>
                </a:cubicBezTo>
                <a:cubicBezTo>
                  <a:pt x="200338" y="2160060"/>
                  <a:pt x="186806" y="2139680"/>
                  <a:pt x="186108" y="2121572"/>
                </a:cubicBezTo>
                <a:cubicBezTo>
                  <a:pt x="181863" y="2012342"/>
                  <a:pt x="145097" y="1911445"/>
                  <a:pt x="109847" y="1810408"/>
                </a:cubicBezTo>
                <a:cubicBezTo>
                  <a:pt x="88086" y="1748119"/>
                  <a:pt x="81452" y="1685980"/>
                  <a:pt x="91752" y="1620762"/>
                </a:cubicBezTo>
                <a:cubicBezTo>
                  <a:pt x="99302" y="1573585"/>
                  <a:pt x="75963" y="1531718"/>
                  <a:pt x="58748" y="1489866"/>
                </a:cubicBezTo>
                <a:cubicBezTo>
                  <a:pt x="55279" y="1481193"/>
                  <a:pt x="44081" y="1473799"/>
                  <a:pt x="34730" y="1469871"/>
                </a:cubicBezTo>
                <a:cubicBezTo>
                  <a:pt x="18203" y="1462773"/>
                  <a:pt x="8061" y="1452269"/>
                  <a:pt x="3279" y="1438932"/>
                </a:cubicBezTo>
                <a:lnTo>
                  <a:pt x="0" y="1416874"/>
                </a:lnTo>
                <a:lnTo>
                  <a:pt x="3992" y="1390999"/>
                </a:lnTo>
                <a:cubicBezTo>
                  <a:pt x="11654" y="1361796"/>
                  <a:pt x="22956" y="1334747"/>
                  <a:pt x="45142" y="1309569"/>
                </a:cubicBezTo>
                <a:cubicBezTo>
                  <a:pt x="71136" y="1280032"/>
                  <a:pt x="101030" y="1249178"/>
                  <a:pt x="109167" y="1206347"/>
                </a:cubicBezTo>
                <a:lnTo>
                  <a:pt x="110267" y="1190519"/>
                </a:lnTo>
                <a:lnTo>
                  <a:pt x="110996" y="1180040"/>
                </a:lnTo>
                <a:cubicBezTo>
                  <a:pt x="110384" y="1171512"/>
                  <a:pt x="108457" y="1162984"/>
                  <a:pt x="104934" y="1153741"/>
                </a:cubicBezTo>
                <a:cubicBezTo>
                  <a:pt x="101532" y="1144773"/>
                  <a:pt x="98319" y="1135777"/>
                  <a:pt x="95858" y="1126741"/>
                </a:cubicBezTo>
                <a:lnTo>
                  <a:pt x="91298" y="1099511"/>
                </a:lnTo>
                <a:lnTo>
                  <a:pt x="94638" y="1071991"/>
                </a:lnTo>
                <a:cubicBezTo>
                  <a:pt x="97444" y="1062761"/>
                  <a:pt x="102131" y="1053473"/>
                  <a:pt x="109263" y="1044117"/>
                </a:cubicBezTo>
                <a:cubicBezTo>
                  <a:pt x="117124" y="1033834"/>
                  <a:pt x="123267" y="1022033"/>
                  <a:pt x="126551" y="1009036"/>
                </a:cubicBezTo>
                <a:lnTo>
                  <a:pt x="126551" y="1009032"/>
                </a:lnTo>
                <a:lnTo>
                  <a:pt x="126551" y="1009031"/>
                </a:lnTo>
                <a:cubicBezTo>
                  <a:pt x="129835" y="996033"/>
                  <a:pt x="130260" y="981838"/>
                  <a:pt x="126682" y="966765"/>
                </a:cubicBezTo>
                <a:lnTo>
                  <a:pt x="126348" y="911562"/>
                </a:lnTo>
                <a:lnTo>
                  <a:pt x="145897" y="858844"/>
                </a:lnTo>
                <a:cubicBezTo>
                  <a:pt x="152238" y="846594"/>
                  <a:pt x="155111" y="831983"/>
                  <a:pt x="157485" y="818185"/>
                </a:cubicBezTo>
                <a:lnTo>
                  <a:pt x="165686" y="761944"/>
                </a:lnTo>
                <a:lnTo>
                  <a:pt x="171481" y="722208"/>
                </a:lnTo>
                <a:lnTo>
                  <a:pt x="179170" y="643073"/>
                </a:lnTo>
                <a:lnTo>
                  <a:pt x="190123" y="604103"/>
                </a:lnTo>
                <a:cubicBezTo>
                  <a:pt x="196475" y="592762"/>
                  <a:pt x="205936" y="583242"/>
                  <a:pt x="219721" y="576052"/>
                </a:cubicBezTo>
                <a:cubicBezTo>
                  <a:pt x="228481" y="571424"/>
                  <a:pt x="234860" y="561659"/>
                  <a:pt x="241789" y="553756"/>
                </a:cubicBezTo>
                <a:cubicBezTo>
                  <a:pt x="246822" y="548132"/>
                  <a:pt x="250372" y="540919"/>
                  <a:pt x="255630" y="535657"/>
                </a:cubicBezTo>
                <a:cubicBezTo>
                  <a:pt x="283335" y="508063"/>
                  <a:pt x="311261" y="480835"/>
                  <a:pt x="338984" y="453434"/>
                </a:cubicBezTo>
                <a:cubicBezTo>
                  <a:pt x="341605" y="450705"/>
                  <a:pt x="344776" y="447738"/>
                  <a:pt x="345810" y="444393"/>
                </a:cubicBezTo>
                <a:cubicBezTo>
                  <a:pt x="356607" y="409737"/>
                  <a:pt x="366611" y="374770"/>
                  <a:pt x="378204" y="340426"/>
                </a:cubicBezTo>
                <a:cubicBezTo>
                  <a:pt x="382734" y="327195"/>
                  <a:pt x="388556" y="313463"/>
                  <a:pt x="397555" y="303074"/>
                </a:cubicBezTo>
                <a:cubicBezTo>
                  <a:pt x="417965" y="279402"/>
                  <a:pt x="440446" y="257452"/>
                  <a:pt x="447279" y="225455"/>
                </a:cubicBezTo>
                <a:lnTo>
                  <a:pt x="447279" y="225452"/>
                </a:lnTo>
                <a:lnTo>
                  <a:pt x="447280" y="225450"/>
                </a:lnTo>
                <a:cubicBezTo>
                  <a:pt x="449291" y="216084"/>
                  <a:pt x="449821" y="205131"/>
                  <a:pt x="446558" y="196630"/>
                </a:cubicBezTo>
                <a:cubicBezTo>
                  <a:pt x="433073" y="162088"/>
                  <a:pt x="417189" y="128533"/>
                  <a:pt x="403151" y="94234"/>
                </a:cubicBezTo>
                <a:cubicBezTo>
                  <a:pt x="394465" y="72455"/>
                  <a:pt x="384640" y="52882"/>
                  <a:pt x="360126" y="44217"/>
                </a:cubicBezTo>
                <a:cubicBezTo>
                  <a:pt x="353212" y="41791"/>
                  <a:pt x="345221" y="33910"/>
                  <a:pt x="343251" y="27013"/>
                </a:cubicBezTo>
                <a:close/>
              </a:path>
            </a:pathLst>
          </a:custGeom>
        </p:spPr>
        <p:txBody>
          <a:bodyPr wrap="square">
            <a:noAutofit/>
          </a:bodyPr>
          <a:lstStyle/>
          <a:p>
            <a:endParaRPr lang="en-US" dirty="0"/>
          </a:p>
        </p:txBody>
      </p:sp>
      <p:sp>
        <p:nvSpPr>
          <p:cNvPr id="22" name="Picture Placeholder 21">
            <a:extLst>
              <a:ext uri="{FF2B5EF4-FFF2-40B4-BE49-F238E27FC236}">
                <a16:creationId xmlns:a16="http://schemas.microsoft.com/office/drawing/2014/main" id="{8DA66A3A-89C7-49C3-A7B9-BFE49AE42B98}"/>
              </a:ext>
            </a:extLst>
          </p:cNvPr>
          <p:cNvSpPr>
            <a:spLocks noGrp="1"/>
          </p:cNvSpPr>
          <p:nvPr>
            <p:ph type="pic" sz="quarter" idx="16"/>
          </p:nvPr>
        </p:nvSpPr>
        <p:spPr>
          <a:xfrm>
            <a:off x="8453378" y="3562350"/>
            <a:ext cx="3738619" cy="3333750"/>
          </a:xfrm>
          <a:custGeom>
            <a:avLst/>
            <a:gdLst>
              <a:gd name="connsiteX0" fmla="*/ 3738619 w 3738619"/>
              <a:gd name="connsiteY0" fmla="*/ 0 h 3333750"/>
              <a:gd name="connsiteX1" fmla="*/ 3738619 w 3738619"/>
              <a:gd name="connsiteY1" fmla="*/ 3333750 h 3333750"/>
              <a:gd name="connsiteX2" fmla="*/ 1061323 w 3738619"/>
              <a:gd name="connsiteY2" fmla="*/ 3333750 h 3333750"/>
              <a:gd name="connsiteX3" fmla="*/ 1043733 w 3738619"/>
              <a:gd name="connsiteY3" fmla="*/ 3295649 h 3333750"/>
              <a:gd name="connsiteX4" fmla="*/ 1061325 w 3738619"/>
              <a:gd name="connsiteY4" fmla="*/ 3295649 h 3333750"/>
              <a:gd name="connsiteX5" fmla="*/ 1043071 w 3738619"/>
              <a:gd name="connsiteY5" fmla="*/ 3256108 h 3333750"/>
              <a:gd name="connsiteX6" fmla="*/ 1027663 w 3738619"/>
              <a:gd name="connsiteY6" fmla="*/ 3206821 h 3333750"/>
              <a:gd name="connsiteX7" fmla="*/ 983276 w 3738619"/>
              <a:gd name="connsiteY7" fmla="*/ 3079072 h 3333750"/>
              <a:gd name="connsiteX8" fmla="*/ 892060 w 3738619"/>
              <a:gd name="connsiteY8" fmla="*/ 3018728 h 3333750"/>
              <a:gd name="connsiteX9" fmla="*/ 836365 w 3738619"/>
              <a:gd name="connsiteY9" fmla="*/ 2976566 h 3333750"/>
              <a:gd name="connsiteX10" fmla="*/ 797617 w 3738619"/>
              <a:gd name="connsiteY10" fmla="*/ 2918894 h 3333750"/>
              <a:gd name="connsiteX11" fmla="*/ 782113 w 3738619"/>
              <a:gd name="connsiteY11" fmla="*/ 2885302 h 3333750"/>
              <a:gd name="connsiteX12" fmla="*/ 780734 w 3738619"/>
              <a:gd name="connsiteY12" fmla="*/ 2827275 h 3333750"/>
              <a:gd name="connsiteX13" fmla="*/ 786890 w 3738619"/>
              <a:gd name="connsiteY13" fmla="*/ 2806942 h 3333750"/>
              <a:gd name="connsiteX14" fmla="*/ 799931 w 3738619"/>
              <a:gd name="connsiteY14" fmla="*/ 2785568 h 3333750"/>
              <a:gd name="connsiteX15" fmla="*/ 803258 w 3738619"/>
              <a:gd name="connsiteY15" fmla="*/ 2746620 h 3333750"/>
              <a:gd name="connsiteX16" fmla="*/ 801392 w 3738619"/>
              <a:gd name="connsiteY16" fmla="*/ 2744427 h 3333750"/>
              <a:gd name="connsiteX17" fmla="*/ 809333 w 3738619"/>
              <a:gd name="connsiteY17" fmla="*/ 2727861 h 3333750"/>
              <a:gd name="connsiteX18" fmla="*/ 803261 w 3738619"/>
              <a:gd name="connsiteY18" fmla="*/ 2708520 h 3333750"/>
              <a:gd name="connsiteX19" fmla="*/ 720962 w 3738619"/>
              <a:gd name="connsiteY19" fmla="*/ 2611783 h 3333750"/>
              <a:gd name="connsiteX20" fmla="*/ 698292 w 3738619"/>
              <a:gd name="connsiteY20" fmla="*/ 2602377 h 3333750"/>
              <a:gd name="connsiteX21" fmla="*/ 588240 w 3738619"/>
              <a:gd name="connsiteY21" fmla="*/ 2572451 h 3333750"/>
              <a:gd name="connsiteX22" fmla="*/ 554820 w 3738619"/>
              <a:gd name="connsiteY22" fmla="*/ 2547958 h 3333750"/>
              <a:gd name="connsiteX23" fmla="*/ 546571 w 3738619"/>
              <a:gd name="connsiteY23" fmla="*/ 2537235 h 3333750"/>
              <a:gd name="connsiteX24" fmla="*/ 492084 w 3738619"/>
              <a:gd name="connsiteY24" fmla="*/ 2460147 h 3333750"/>
              <a:gd name="connsiteX25" fmla="*/ 457709 w 3738619"/>
              <a:gd name="connsiteY25" fmla="*/ 2385428 h 3333750"/>
              <a:gd name="connsiteX26" fmla="*/ 416799 w 3738619"/>
              <a:gd name="connsiteY26" fmla="*/ 2274769 h 3333750"/>
              <a:gd name="connsiteX27" fmla="*/ 380504 w 3738619"/>
              <a:gd name="connsiteY27" fmla="*/ 2227200 h 3333750"/>
              <a:gd name="connsiteX28" fmla="*/ 339844 w 3738619"/>
              <a:gd name="connsiteY28" fmla="*/ 2138135 h 3333750"/>
              <a:gd name="connsiteX29" fmla="*/ 327822 w 3738619"/>
              <a:gd name="connsiteY29" fmla="*/ 2100781 h 3333750"/>
              <a:gd name="connsiteX30" fmla="*/ 309627 w 3738619"/>
              <a:gd name="connsiteY30" fmla="*/ 2069159 h 3333750"/>
              <a:gd name="connsiteX31" fmla="*/ 282689 w 3738619"/>
              <a:gd name="connsiteY31" fmla="*/ 2036038 h 3333750"/>
              <a:gd name="connsiteX32" fmla="*/ 216761 w 3738619"/>
              <a:gd name="connsiteY32" fmla="*/ 1948899 h 3333750"/>
              <a:gd name="connsiteX33" fmla="*/ 202442 w 3738619"/>
              <a:gd name="connsiteY33" fmla="*/ 1886185 h 3333750"/>
              <a:gd name="connsiteX34" fmla="*/ 202596 w 3738619"/>
              <a:gd name="connsiteY34" fmla="*/ 1882650 h 3333750"/>
              <a:gd name="connsiteX35" fmla="*/ 214123 w 3738619"/>
              <a:gd name="connsiteY35" fmla="*/ 1847207 h 3333750"/>
              <a:gd name="connsiteX36" fmla="*/ 224299 w 3738619"/>
              <a:gd name="connsiteY36" fmla="*/ 1806536 h 3333750"/>
              <a:gd name="connsiteX37" fmla="*/ 219510 w 3738619"/>
              <a:gd name="connsiteY37" fmla="*/ 1787589 h 3333750"/>
              <a:gd name="connsiteX38" fmla="*/ 224302 w 3738619"/>
              <a:gd name="connsiteY38" fmla="*/ 1768436 h 3333750"/>
              <a:gd name="connsiteX39" fmla="*/ 206085 w 3738619"/>
              <a:gd name="connsiteY39" fmla="*/ 1729498 h 3333750"/>
              <a:gd name="connsiteX40" fmla="*/ 200110 w 3738619"/>
              <a:gd name="connsiteY40" fmla="*/ 1718192 h 3333750"/>
              <a:gd name="connsiteX41" fmla="*/ 208843 w 3738619"/>
              <a:gd name="connsiteY41" fmla="*/ 1693121 h 3333750"/>
              <a:gd name="connsiteX42" fmla="*/ 229044 w 3738619"/>
              <a:gd name="connsiteY42" fmla="*/ 1667170 h 3333750"/>
              <a:gd name="connsiteX43" fmla="*/ 208476 w 3738619"/>
              <a:gd name="connsiteY43" fmla="*/ 1656083 h 3333750"/>
              <a:gd name="connsiteX44" fmla="*/ 208846 w 3738619"/>
              <a:gd name="connsiteY44" fmla="*/ 1655022 h 3333750"/>
              <a:gd name="connsiteX45" fmla="*/ 229047 w 3738619"/>
              <a:gd name="connsiteY45" fmla="*/ 1629070 h 3333750"/>
              <a:gd name="connsiteX46" fmla="*/ 159736 w 3738619"/>
              <a:gd name="connsiteY46" fmla="*/ 1534205 h 3333750"/>
              <a:gd name="connsiteX47" fmla="*/ 104772 w 3738619"/>
              <a:gd name="connsiteY47" fmla="*/ 1504222 h 3333750"/>
              <a:gd name="connsiteX48" fmla="*/ 59785 w 3738619"/>
              <a:gd name="connsiteY48" fmla="*/ 1486596 h 3333750"/>
              <a:gd name="connsiteX49" fmla="*/ 46076 w 3738619"/>
              <a:gd name="connsiteY49" fmla="*/ 1445904 h 3333750"/>
              <a:gd name="connsiteX50" fmla="*/ 49933 w 3738619"/>
              <a:gd name="connsiteY50" fmla="*/ 1346275 h 3333750"/>
              <a:gd name="connsiteX51" fmla="*/ 81787 w 3738619"/>
              <a:gd name="connsiteY51" fmla="*/ 1269904 h 3333750"/>
              <a:gd name="connsiteX52" fmla="*/ 95293 w 3738619"/>
              <a:gd name="connsiteY52" fmla="*/ 1246289 h 3333750"/>
              <a:gd name="connsiteX53" fmla="*/ 83731 w 3738619"/>
              <a:gd name="connsiteY53" fmla="*/ 1229371 h 3333750"/>
              <a:gd name="connsiteX54" fmla="*/ 92510 w 3738619"/>
              <a:gd name="connsiteY54" fmla="*/ 1218362 h 3333750"/>
              <a:gd name="connsiteX55" fmla="*/ 79423 w 3738619"/>
              <a:gd name="connsiteY55" fmla="*/ 1184961 h 3333750"/>
              <a:gd name="connsiteX56" fmla="*/ 15967 w 3738619"/>
              <a:gd name="connsiteY56" fmla="*/ 1108119 h 3333750"/>
              <a:gd name="connsiteX57" fmla="*/ 6502 w 3738619"/>
              <a:gd name="connsiteY57" fmla="*/ 1075696 h 3333750"/>
              <a:gd name="connsiteX58" fmla="*/ 440 w 3738619"/>
              <a:gd name="connsiteY58" fmla="*/ 1047317 h 3333750"/>
              <a:gd name="connsiteX59" fmla="*/ 0 w 3738619"/>
              <a:gd name="connsiteY59" fmla="*/ 1042798 h 3333750"/>
              <a:gd name="connsiteX60" fmla="*/ 2107 w 3738619"/>
              <a:gd name="connsiteY60" fmla="*/ 1029908 h 3333750"/>
              <a:gd name="connsiteX61" fmla="*/ 10757 w 3738619"/>
              <a:gd name="connsiteY61" fmla="*/ 1003412 h 3333750"/>
              <a:gd name="connsiteX62" fmla="*/ 87603 w 3738619"/>
              <a:gd name="connsiteY62" fmla="*/ 872999 h 3333750"/>
              <a:gd name="connsiteX63" fmla="*/ 94476 w 3738619"/>
              <a:gd name="connsiteY63" fmla="*/ 851902 h 3333750"/>
              <a:gd name="connsiteX64" fmla="*/ 97081 w 3738619"/>
              <a:gd name="connsiteY64" fmla="*/ 815508 h 3333750"/>
              <a:gd name="connsiteX65" fmla="*/ 155135 w 3738619"/>
              <a:gd name="connsiteY65" fmla="*/ 667876 h 3333750"/>
              <a:gd name="connsiteX66" fmla="*/ 151740 w 3738619"/>
              <a:gd name="connsiteY66" fmla="*/ 637004 h 3333750"/>
              <a:gd name="connsiteX67" fmla="*/ 150466 w 3738619"/>
              <a:gd name="connsiteY67" fmla="*/ 635585 h 3333750"/>
              <a:gd name="connsiteX68" fmla="*/ 155138 w 3738619"/>
              <a:gd name="connsiteY68" fmla="*/ 629776 h 3333750"/>
              <a:gd name="connsiteX69" fmla="*/ 151743 w 3738619"/>
              <a:gd name="connsiteY69" fmla="*/ 598904 h 3333750"/>
              <a:gd name="connsiteX70" fmla="*/ 142353 w 3738619"/>
              <a:gd name="connsiteY70" fmla="*/ 588444 h 3333750"/>
              <a:gd name="connsiteX71" fmla="*/ 141284 w 3738619"/>
              <a:gd name="connsiteY71" fmla="*/ 584483 h 3333750"/>
              <a:gd name="connsiteX72" fmla="*/ 147587 w 3738619"/>
              <a:gd name="connsiteY72" fmla="*/ 530830 h 3333750"/>
              <a:gd name="connsiteX73" fmla="*/ 152085 w 3738619"/>
              <a:gd name="connsiteY73" fmla="*/ 490054 h 3333750"/>
              <a:gd name="connsiteX74" fmla="*/ 154178 w 3738619"/>
              <a:gd name="connsiteY74" fmla="*/ 459366 h 3333750"/>
              <a:gd name="connsiteX75" fmla="*/ 152424 w 3738619"/>
              <a:gd name="connsiteY75" fmla="*/ 447030 h 3333750"/>
              <a:gd name="connsiteX76" fmla="*/ 154181 w 3738619"/>
              <a:gd name="connsiteY76" fmla="*/ 421266 h 3333750"/>
              <a:gd name="connsiteX77" fmla="*/ 117940 w 3738619"/>
              <a:gd name="connsiteY77" fmla="*/ 342017 h 3333750"/>
              <a:gd name="connsiteX78" fmla="*/ 85885 w 3738619"/>
              <a:gd name="connsiteY78" fmla="*/ 250827 h 3333750"/>
              <a:gd name="connsiteX79" fmla="*/ 87930 w 3738619"/>
              <a:gd name="connsiteY79" fmla="*/ 237631 h 3333750"/>
              <a:gd name="connsiteX80" fmla="*/ 81480 w 3738619"/>
              <a:gd name="connsiteY80" fmla="*/ 220154 h 3333750"/>
              <a:gd name="connsiteX81" fmla="*/ 82562 w 3738619"/>
              <a:gd name="connsiteY81" fmla="*/ 212304 h 3333750"/>
              <a:gd name="connsiteX82" fmla="*/ 95941 w 3738619"/>
              <a:gd name="connsiteY82" fmla="*/ 149888 h 3333750"/>
              <a:gd name="connsiteX83" fmla="*/ 117352 w 3738619"/>
              <a:gd name="connsiteY83" fmla="*/ 93220 h 3333750"/>
              <a:gd name="connsiteX84" fmla="*/ 137239 w 3738619"/>
              <a:gd name="connsiteY84" fmla="*/ 37948 h 3333750"/>
              <a:gd name="connsiteX85" fmla="*/ 134247 w 3738619"/>
              <a:gd name="connsiteY85" fmla="*/ 18904 h 3333750"/>
              <a:gd name="connsiteX86" fmla="*/ 137219 w 3738619"/>
              <a:gd name="connsiteY86" fmla="*/ 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38619" h="3333750">
                <a:moveTo>
                  <a:pt x="3738619" y="0"/>
                </a:moveTo>
                <a:lnTo>
                  <a:pt x="3738619" y="3333750"/>
                </a:lnTo>
                <a:lnTo>
                  <a:pt x="1061323" y="3333750"/>
                </a:lnTo>
                <a:lnTo>
                  <a:pt x="1043733" y="3295649"/>
                </a:lnTo>
                <a:lnTo>
                  <a:pt x="1061325" y="3295649"/>
                </a:lnTo>
                <a:lnTo>
                  <a:pt x="1043071" y="3256108"/>
                </a:lnTo>
                <a:cubicBezTo>
                  <a:pt x="1035389" y="3241122"/>
                  <a:pt x="1031689" y="3223671"/>
                  <a:pt x="1027663" y="3206821"/>
                </a:cubicBezTo>
                <a:cubicBezTo>
                  <a:pt x="1016950" y="3162844"/>
                  <a:pt x="1013995" y="3115863"/>
                  <a:pt x="983276" y="3079072"/>
                </a:cubicBezTo>
                <a:cubicBezTo>
                  <a:pt x="959203" y="3050090"/>
                  <a:pt x="930628" y="3026301"/>
                  <a:pt x="892060" y="3018728"/>
                </a:cubicBezTo>
                <a:cubicBezTo>
                  <a:pt x="866152" y="3013636"/>
                  <a:pt x="848672" y="3000313"/>
                  <a:pt x="836365" y="2976566"/>
                </a:cubicBezTo>
                <a:cubicBezTo>
                  <a:pt x="825696" y="2956116"/>
                  <a:pt x="809923" y="2938427"/>
                  <a:pt x="797617" y="2918894"/>
                </a:cubicBezTo>
                <a:cubicBezTo>
                  <a:pt x="791126" y="2908582"/>
                  <a:pt x="783171" y="2896874"/>
                  <a:pt x="782113" y="2885302"/>
                </a:cubicBezTo>
                <a:lnTo>
                  <a:pt x="780734" y="2827275"/>
                </a:lnTo>
                <a:lnTo>
                  <a:pt x="786890" y="2806942"/>
                </a:lnTo>
                <a:cubicBezTo>
                  <a:pt x="790576" y="2799383"/>
                  <a:pt x="795268" y="2792116"/>
                  <a:pt x="799931" y="2785568"/>
                </a:cubicBezTo>
                <a:cubicBezTo>
                  <a:pt x="809789" y="2772040"/>
                  <a:pt x="814028" y="2759793"/>
                  <a:pt x="803258" y="2746620"/>
                </a:cubicBezTo>
                <a:lnTo>
                  <a:pt x="801392" y="2744427"/>
                </a:lnTo>
                <a:lnTo>
                  <a:pt x="809333" y="2727861"/>
                </a:lnTo>
                <a:cubicBezTo>
                  <a:pt x="810279" y="2721462"/>
                  <a:pt x="808646" y="2715107"/>
                  <a:pt x="803261" y="2708520"/>
                </a:cubicBezTo>
                <a:cubicBezTo>
                  <a:pt x="776358" y="2675783"/>
                  <a:pt x="749108" y="2643453"/>
                  <a:pt x="720962" y="2611783"/>
                </a:cubicBezTo>
                <a:cubicBezTo>
                  <a:pt x="716061" y="2606300"/>
                  <a:pt x="706142" y="2604528"/>
                  <a:pt x="698292" y="2602377"/>
                </a:cubicBezTo>
                <a:cubicBezTo>
                  <a:pt x="661604" y="2592336"/>
                  <a:pt x="624500" y="2584058"/>
                  <a:pt x="588240" y="2572451"/>
                </a:cubicBezTo>
                <a:cubicBezTo>
                  <a:pt x="575819" y="2568422"/>
                  <a:pt x="565569" y="2556732"/>
                  <a:pt x="554820" y="2547958"/>
                </a:cubicBezTo>
                <a:cubicBezTo>
                  <a:pt x="551316" y="2545218"/>
                  <a:pt x="550175" y="2539007"/>
                  <a:pt x="546571" y="2537235"/>
                </a:cubicBezTo>
                <a:cubicBezTo>
                  <a:pt x="513396" y="2521710"/>
                  <a:pt x="506223" y="2489270"/>
                  <a:pt x="492084" y="2460147"/>
                </a:cubicBezTo>
                <a:cubicBezTo>
                  <a:pt x="480050" y="2435227"/>
                  <a:pt x="470345" y="2408567"/>
                  <a:pt x="457709" y="2385428"/>
                </a:cubicBezTo>
                <a:cubicBezTo>
                  <a:pt x="437977" y="2349544"/>
                  <a:pt x="421162" y="2316265"/>
                  <a:pt x="416799" y="2274769"/>
                </a:cubicBezTo>
                <a:cubicBezTo>
                  <a:pt x="415048" y="2257712"/>
                  <a:pt x="395963" y="2239370"/>
                  <a:pt x="380504" y="2227200"/>
                </a:cubicBezTo>
                <a:cubicBezTo>
                  <a:pt x="350620" y="2203723"/>
                  <a:pt x="338274" y="2175391"/>
                  <a:pt x="339844" y="2138135"/>
                </a:cubicBezTo>
                <a:cubicBezTo>
                  <a:pt x="340442" y="2125837"/>
                  <a:pt x="333123" y="2112730"/>
                  <a:pt x="327822" y="2100781"/>
                </a:cubicBezTo>
                <a:cubicBezTo>
                  <a:pt x="322969" y="2089554"/>
                  <a:pt x="316464" y="2079056"/>
                  <a:pt x="309627" y="2069159"/>
                </a:cubicBezTo>
                <a:cubicBezTo>
                  <a:pt x="301275" y="2057295"/>
                  <a:pt x="294332" y="2042050"/>
                  <a:pt x="282689" y="2036038"/>
                </a:cubicBezTo>
                <a:cubicBezTo>
                  <a:pt x="246322" y="2016979"/>
                  <a:pt x="228023" y="1982113"/>
                  <a:pt x="216761" y="1948899"/>
                </a:cubicBezTo>
                <a:lnTo>
                  <a:pt x="202442" y="1886185"/>
                </a:lnTo>
                <a:lnTo>
                  <a:pt x="202596" y="1882650"/>
                </a:lnTo>
                <a:cubicBezTo>
                  <a:pt x="204620" y="1870781"/>
                  <a:pt x="208307" y="1858930"/>
                  <a:pt x="214123" y="1847207"/>
                </a:cubicBezTo>
                <a:cubicBezTo>
                  <a:pt x="221162" y="1833174"/>
                  <a:pt x="225097" y="1819710"/>
                  <a:pt x="224299" y="1806536"/>
                </a:cubicBezTo>
                <a:lnTo>
                  <a:pt x="219510" y="1787589"/>
                </a:lnTo>
                <a:lnTo>
                  <a:pt x="224302" y="1768436"/>
                </a:lnTo>
                <a:cubicBezTo>
                  <a:pt x="223504" y="1755262"/>
                  <a:pt x="217975" y="1742376"/>
                  <a:pt x="206085" y="1729498"/>
                </a:cubicBezTo>
                <a:lnTo>
                  <a:pt x="200110" y="1718192"/>
                </a:lnTo>
                <a:lnTo>
                  <a:pt x="208843" y="1693121"/>
                </a:lnTo>
                <a:cubicBezTo>
                  <a:pt x="214324" y="1686115"/>
                  <a:pt x="219789" y="1678920"/>
                  <a:pt x="229044" y="1667170"/>
                </a:cubicBezTo>
                <a:lnTo>
                  <a:pt x="208476" y="1656083"/>
                </a:lnTo>
                <a:lnTo>
                  <a:pt x="208846" y="1655022"/>
                </a:lnTo>
                <a:cubicBezTo>
                  <a:pt x="214327" y="1648015"/>
                  <a:pt x="219792" y="1640819"/>
                  <a:pt x="229047" y="1629070"/>
                </a:cubicBezTo>
                <a:cubicBezTo>
                  <a:pt x="180781" y="1613778"/>
                  <a:pt x="172846" y="1572989"/>
                  <a:pt x="159736" y="1534205"/>
                </a:cubicBezTo>
                <a:cubicBezTo>
                  <a:pt x="151637" y="1510461"/>
                  <a:pt x="127195" y="1506763"/>
                  <a:pt x="104772" y="1504222"/>
                </a:cubicBezTo>
                <a:cubicBezTo>
                  <a:pt x="84583" y="1502049"/>
                  <a:pt x="69687" y="1496571"/>
                  <a:pt x="59785" y="1486596"/>
                </a:cubicBezTo>
                <a:lnTo>
                  <a:pt x="46076" y="1445904"/>
                </a:lnTo>
                <a:lnTo>
                  <a:pt x="49933" y="1346275"/>
                </a:lnTo>
                <a:cubicBezTo>
                  <a:pt x="52144" y="1318144"/>
                  <a:pt x="61428" y="1292044"/>
                  <a:pt x="81787" y="1269904"/>
                </a:cubicBezTo>
                <a:cubicBezTo>
                  <a:pt x="91709" y="1259147"/>
                  <a:pt x="95949" y="1252686"/>
                  <a:pt x="95293" y="1246289"/>
                </a:cubicBezTo>
                <a:lnTo>
                  <a:pt x="83731" y="1229371"/>
                </a:lnTo>
                <a:lnTo>
                  <a:pt x="92510" y="1218362"/>
                </a:lnTo>
                <a:cubicBezTo>
                  <a:pt x="99164" y="1207084"/>
                  <a:pt x="93919" y="1200711"/>
                  <a:pt x="79423" y="1184961"/>
                </a:cubicBezTo>
                <a:cubicBezTo>
                  <a:pt x="56902" y="1160429"/>
                  <a:pt x="35815" y="1134810"/>
                  <a:pt x="15967" y="1108119"/>
                </a:cubicBezTo>
                <a:cubicBezTo>
                  <a:pt x="9652" y="1099704"/>
                  <a:pt x="8661" y="1086787"/>
                  <a:pt x="6502" y="1075696"/>
                </a:cubicBezTo>
                <a:cubicBezTo>
                  <a:pt x="4591" y="1066307"/>
                  <a:pt x="2241" y="1056813"/>
                  <a:pt x="440" y="1047317"/>
                </a:cubicBezTo>
                <a:lnTo>
                  <a:pt x="0" y="1042798"/>
                </a:lnTo>
                <a:lnTo>
                  <a:pt x="2107" y="1029908"/>
                </a:lnTo>
                <a:cubicBezTo>
                  <a:pt x="4513" y="1020912"/>
                  <a:pt x="7622" y="1012019"/>
                  <a:pt x="10757" y="1003412"/>
                </a:cubicBezTo>
                <a:cubicBezTo>
                  <a:pt x="28362" y="955316"/>
                  <a:pt x="51626" y="910530"/>
                  <a:pt x="87603" y="872999"/>
                </a:cubicBezTo>
                <a:cubicBezTo>
                  <a:pt x="92327" y="868169"/>
                  <a:pt x="93427" y="859268"/>
                  <a:pt x="94476" y="851902"/>
                </a:cubicBezTo>
                <a:cubicBezTo>
                  <a:pt x="96247" y="839880"/>
                  <a:pt x="97792" y="827496"/>
                  <a:pt x="97081" y="815508"/>
                </a:cubicBezTo>
                <a:cubicBezTo>
                  <a:pt x="93672" y="757283"/>
                  <a:pt x="116071" y="709324"/>
                  <a:pt x="155135" y="667876"/>
                </a:cubicBezTo>
                <a:cubicBezTo>
                  <a:pt x="166290" y="655953"/>
                  <a:pt x="166855" y="647484"/>
                  <a:pt x="151740" y="637004"/>
                </a:cubicBezTo>
                <a:lnTo>
                  <a:pt x="150466" y="635585"/>
                </a:lnTo>
                <a:lnTo>
                  <a:pt x="155138" y="629776"/>
                </a:lnTo>
                <a:cubicBezTo>
                  <a:pt x="166293" y="617853"/>
                  <a:pt x="166858" y="609384"/>
                  <a:pt x="151743" y="598904"/>
                </a:cubicBezTo>
                <a:cubicBezTo>
                  <a:pt x="147353" y="595863"/>
                  <a:pt x="144351" y="592323"/>
                  <a:pt x="142353" y="588444"/>
                </a:cubicBezTo>
                <a:lnTo>
                  <a:pt x="141284" y="584483"/>
                </a:lnTo>
                <a:lnTo>
                  <a:pt x="147587" y="530830"/>
                </a:lnTo>
                <a:cubicBezTo>
                  <a:pt x="149011" y="517119"/>
                  <a:pt x="150074" y="503630"/>
                  <a:pt x="152085" y="490054"/>
                </a:cubicBezTo>
                <a:cubicBezTo>
                  <a:pt x="153654" y="479485"/>
                  <a:pt x="154429" y="469252"/>
                  <a:pt x="154178" y="459366"/>
                </a:cubicBezTo>
                <a:lnTo>
                  <a:pt x="152424" y="447030"/>
                </a:lnTo>
                <a:lnTo>
                  <a:pt x="154181" y="421266"/>
                </a:lnTo>
                <a:cubicBezTo>
                  <a:pt x="153426" y="391609"/>
                  <a:pt x="143433" y="365083"/>
                  <a:pt x="117940" y="342017"/>
                </a:cubicBezTo>
                <a:cubicBezTo>
                  <a:pt x="91884" y="318573"/>
                  <a:pt x="81864" y="286394"/>
                  <a:pt x="85885" y="250827"/>
                </a:cubicBezTo>
                <a:cubicBezTo>
                  <a:pt x="86433" y="246376"/>
                  <a:pt x="89725" y="240529"/>
                  <a:pt x="87930" y="237631"/>
                </a:cubicBezTo>
                <a:lnTo>
                  <a:pt x="81480" y="220154"/>
                </a:lnTo>
                <a:lnTo>
                  <a:pt x="82562" y="212304"/>
                </a:lnTo>
                <a:cubicBezTo>
                  <a:pt x="88036" y="191597"/>
                  <a:pt x="96633" y="171060"/>
                  <a:pt x="95941" y="149888"/>
                </a:cubicBezTo>
                <a:cubicBezTo>
                  <a:pt x="95379" y="131193"/>
                  <a:pt x="107687" y="110938"/>
                  <a:pt x="117352" y="93220"/>
                </a:cubicBezTo>
                <a:cubicBezTo>
                  <a:pt x="127305" y="74949"/>
                  <a:pt x="137063" y="58095"/>
                  <a:pt x="137239" y="37948"/>
                </a:cubicBezTo>
                <a:lnTo>
                  <a:pt x="134247" y="18904"/>
                </a:lnTo>
                <a:lnTo>
                  <a:pt x="137219" y="1"/>
                </a:lnTo>
                <a:close/>
              </a:path>
            </a:pathLst>
          </a:custGeom>
        </p:spPr>
        <p:txBody>
          <a:bodyPr wrap="square">
            <a:noAutofit/>
          </a:bodyPr>
          <a:lstStyle/>
          <a:p>
            <a:endParaRPr lang="en-US" dirty="0"/>
          </a:p>
        </p:txBody>
      </p:sp>
      <p:sp>
        <p:nvSpPr>
          <p:cNvPr id="4" name="Footer Placeholder 3">
            <a:extLst>
              <a:ext uri="{FF2B5EF4-FFF2-40B4-BE49-F238E27FC236}">
                <a16:creationId xmlns:a16="http://schemas.microsoft.com/office/drawing/2014/main" id="{C86DBE7C-0F85-4AA2-9D35-3E5EDE28AEC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5685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465C-D4C0-4FD8-8C6C-0C0C811A4D9D}"/>
              </a:ext>
            </a:extLst>
          </p:cNvPr>
          <p:cNvSpPr>
            <a:spLocks noGrp="1"/>
          </p:cNvSpPr>
          <p:nvPr>
            <p:ph type="pic" sz="quarter" idx="10"/>
          </p:nvPr>
        </p:nvSpPr>
        <p:spPr>
          <a:xfrm>
            <a:off x="0" y="1"/>
            <a:ext cx="12192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E3B76DC5-2CF3-4BFF-B497-027E8261FD47}"/>
              </a:ext>
            </a:extLst>
          </p:cNvPr>
          <p:cNvSpPr>
            <a:spLocks noGrp="1"/>
          </p:cNvSpPr>
          <p:nvPr>
            <p:ph type="title" hasCustomPrompt="1"/>
          </p:nvPr>
        </p:nvSpPr>
        <p:spPr>
          <a:xfrm>
            <a:off x="762000" y="1524000"/>
            <a:ext cx="5832475" cy="2017713"/>
          </a:xfrm>
        </p:spPr>
        <p:txBody>
          <a:bodyPr anchor="b">
            <a:noAutofit/>
          </a:bodyPr>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8" name="Text Placeholder 7">
            <a:extLst>
              <a:ext uri="{FF2B5EF4-FFF2-40B4-BE49-F238E27FC236}">
                <a16:creationId xmlns:a16="http://schemas.microsoft.com/office/drawing/2014/main" id="{27BA932E-7322-4761-885B-145887E510D5}"/>
              </a:ext>
            </a:extLst>
          </p:cNvPr>
          <p:cNvSpPr>
            <a:spLocks noGrp="1"/>
          </p:cNvSpPr>
          <p:nvPr>
            <p:ph type="body" sz="quarter" idx="12"/>
          </p:nvPr>
        </p:nvSpPr>
        <p:spPr>
          <a:xfrm>
            <a:off x="762000" y="3808585"/>
            <a:ext cx="5832475" cy="598488"/>
          </a:xfrm>
        </p:spPr>
        <p:txBody>
          <a:bodyPr/>
          <a:lstStyle>
            <a:lvl1pPr>
              <a:buNone/>
              <a:defRPr lang="en-US" sz="24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a:t>Click to edit Master text styles</a:t>
            </a:r>
          </a:p>
        </p:txBody>
      </p:sp>
      <p:grpSp>
        <p:nvGrpSpPr>
          <p:cNvPr id="5" name="Group 4">
            <a:extLst>
              <a:ext uri="{FF2B5EF4-FFF2-40B4-BE49-F238E27FC236}">
                <a16:creationId xmlns:a16="http://schemas.microsoft.com/office/drawing/2014/main" id="{443D1974-72D6-4D53-B9AA-44A4143DEAEA}"/>
              </a:ext>
              <a:ext uri="{C183D7F6-B498-43B3-948B-1728B52AA6E4}">
                <adec:decorative xmlns:adec="http://schemas.microsoft.com/office/drawing/2017/decorative" val="1"/>
              </a:ext>
            </a:extLst>
          </p:cNvPr>
          <p:cNvGrpSpPr/>
          <p:nvPr userDrawn="1"/>
        </p:nvGrpSpPr>
        <p:grpSpPr>
          <a:xfrm>
            <a:off x="544" y="3296010"/>
            <a:ext cx="12191456" cy="2849976"/>
            <a:chOff x="476" y="-3923157"/>
            <a:chExt cx="10667524" cy="2493729"/>
          </a:xfrm>
        </p:grpSpPr>
        <p:sp>
          <p:nvSpPr>
            <p:cNvPr id="6" name="Freeform: Shape 5">
              <a:extLst>
                <a:ext uri="{FF2B5EF4-FFF2-40B4-BE49-F238E27FC236}">
                  <a16:creationId xmlns:a16="http://schemas.microsoft.com/office/drawing/2014/main"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7361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B3EC092-24BA-4508-A20C-DB43A8D77998}"/>
              </a:ext>
            </a:extLst>
          </p:cNvPr>
          <p:cNvSpPr>
            <a:spLocks noGrp="1"/>
          </p:cNvSpPr>
          <p:nvPr>
            <p:ph type="pic" sz="quarter" idx="13"/>
          </p:nvPr>
        </p:nvSpPr>
        <p:spPr>
          <a:xfrm>
            <a:off x="5334000" y="762000"/>
            <a:ext cx="6095524"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676BDCE8-F9C7-457A-B92E-845636099933}"/>
              </a:ext>
            </a:extLst>
          </p:cNvPr>
          <p:cNvSpPr>
            <a:spLocks noGrp="1"/>
          </p:cNvSpPr>
          <p:nvPr>
            <p:ph type="title" hasCustomPrompt="1"/>
          </p:nvPr>
        </p:nvSpPr>
        <p:spPr>
          <a:xfrm>
            <a:off x="761524" y="1443038"/>
            <a:ext cx="6941302" cy="1985962"/>
          </a:xfrm>
        </p:spPr>
        <p:txBody>
          <a:bodyPr anchor="t"/>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1155ABCD-42BD-45F2-8315-CC91A38069CC}"/>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2/4/2021</a:t>
            </a:fld>
            <a:endParaRPr lang="en-US" dirty="0"/>
          </a:p>
        </p:txBody>
      </p:sp>
      <p:sp>
        <p:nvSpPr>
          <p:cNvPr id="12" name="Text Placeholder 11">
            <a:extLst>
              <a:ext uri="{FF2B5EF4-FFF2-40B4-BE49-F238E27FC236}">
                <a16:creationId xmlns:a16="http://schemas.microsoft.com/office/drawing/2014/main" id="{9BDB8BD9-3286-4B79-B028-192D53242634}"/>
              </a:ext>
            </a:extLst>
          </p:cNvPr>
          <p:cNvSpPr>
            <a:spLocks noGrp="1"/>
          </p:cNvSpPr>
          <p:nvPr>
            <p:ph type="body" sz="quarter" idx="15"/>
          </p:nvPr>
        </p:nvSpPr>
        <p:spPr>
          <a:xfrm>
            <a:off x="761524" y="3810000"/>
            <a:ext cx="4352924" cy="2286000"/>
          </a:xfrm>
        </p:spPr>
        <p:txBody>
          <a:bodyPr/>
          <a:lstStyle>
            <a:lvl1pPr marL="0" indent="0">
              <a:buNone/>
              <a:defRPr lang="en-US" sz="2400" kern="1200" dirty="0" smtClean="0">
                <a:solidFill>
                  <a:schemeClr val="tx1"/>
                </a:solidFill>
                <a:latin typeface="+mn-lt"/>
                <a:ea typeface="+mn-ea"/>
                <a:cs typeface="+mn-cs"/>
              </a:defRPr>
            </a:lvl1pPr>
          </a:lstStyle>
          <a:p>
            <a:pPr lvl="0"/>
            <a:r>
              <a:rPr lang="en-US" dirty="0"/>
              <a:t>Click to edit Master text styles</a:t>
            </a:r>
          </a:p>
        </p:txBody>
      </p:sp>
      <p:sp>
        <p:nvSpPr>
          <p:cNvPr id="5" name="Slide Number Placeholder 4">
            <a:extLst>
              <a:ext uri="{FF2B5EF4-FFF2-40B4-BE49-F238E27FC236}">
                <a16:creationId xmlns:a16="http://schemas.microsoft.com/office/drawing/2014/main" id="{9B68F08A-E041-4D86-B1DD-BE62A67F528C}"/>
              </a:ext>
            </a:extLst>
          </p:cNvPr>
          <p:cNvSpPr>
            <a:spLocks noGrp="1"/>
          </p:cNvSpPr>
          <p:nvPr>
            <p:ph type="sldNum" sz="quarter" idx="12"/>
          </p:nvPr>
        </p:nvSpPr>
        <p:spPr/>
        <p:txBody>
          <a:bodyPr/>
          <a:lstStyle>
            <a:lvl1pPr>
              <a:defRPr>
                <a:solidFill>
                  <a:schemeClr val="tx1">
                    <a:alpha val="7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4" name="Footer Placeholder 3">
            <a:extLst>
              <a:ext uri="{FF2B5EF4-FFF2-40B4-BE49-F238E27FC236}">
                <a16:creationId xmlns:a16="http://schemas.microsoft.com/office/drawing/2014/main" id="{5FEB7AAA-15CA-4A70-9B3F-353DC05DBCA6}"/>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
        <p:nvSpPr>
          <p:cNvPr id="20" name="Freeform: Shape 19">
            <a:extLst>
              <a:ext uri="{FF2B5EF4-FFF2-40B4-BE49-F238E27FC236}">
                <a16:creationId xmlns:a16="http://schemas.microsoft.com/office/drawing/2014/main" id="{D2808199-57D8-443D-81C1-F4993CBF211E}"/>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B18544F3-5338-4957-87FE-172AA247D2F1}"/>
              </a:ext>
              <a:ext uri="{C183D7F6-B498-43B3-948B-1728B52AA6E4}">
                <adec:decorative xmlns:adec="http://schemas.microsoft.com/office/drawing/2017/decorative" val="1"/>
              </a:ext>
            </a:extLst>
          </p:cNvPr>
          <p:cNvSpPr/>
          <p:nvPr userDrawn="1"/>
        </p:nvSpPr>
        <p:spPr>
          <a:xfrm>
            <a:off x="5334000" y="4080709"/>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20890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5C722E3-E441-423D-997F-8129C85AEBAD}"/>
              </a:ext>
            </a:extLst>
          </p:cNvPr>
          <p:cNvSpPr>
            <a:spLocks noGrp="1"/>
          </p:cNvSpPr>
          <p:nvPr>
            <p:ph type="pic" sz="quarter" idx="13"/>
          </p:nvPr>
        </p:nvSpPr>
        <p:spPr>
          <a:xfrm>
            <a:off x="3048000" y="762000"/>
            <a:ext cx="6095524"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489FEC4D-9707-4A07-8653-95C4B3F6EAE4}"/>
              </a:ext>
            </a:extLst>
          </p:cNvPr>
          <p:cNvSpPr>
            <a:spLocks noGrp="1"/>
          </p:cNvSpPr>
          <p:nvPr>
            <p:ph type="title" hasCustomPrompt="1"/>
          </p:nvPr>
        </p:nvSpPr>
        <p:spPr>
          <a:xfrm>
            <a:off x="6520070" y="1482725"/>
            <a:ext cx="5298868" cy="1944688"/>
          </a:xfrm>
        </p:spPr>
        <p:txBody>
          <a:bodyPr anchor="ctr"/>
          <a:lstStyle>
            <a:lvl1pPr>
              <a:defRPr sz="780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25CFEF06-093E-4214-8225-4830A0E94CB1}"/>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2/4/2021</a:t>
            </a:fld>
            <a:endParaRPr lang="en-US" dirty="0"/>
          </a:p>
        </p:txBody>
      </p:sp>
      <p:sp>
        <p:nvSpPr>
          <p:cNvPr id="5" name="Slide Number Placeholder 4">
            <a:extLst>
              <a:ext uri="{FF2B5EF4-FFF2-40B4-BE49-F238E27FC236}">
                <a16:creationId xmlns:a16="http://schemas.microsoft.com/office/drawing/2014/main" id="{6ED3498B-06FE-4F16-B964-F2418D1B1A57}"/>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1" name="Text Placeholder 10">
            <a:extLst>
              <a:ext uri="{FF2B5EF4-FFF2-40B4-BE49-F238E27FC236}">
                <a16:creationId xmlns:a16="http://schemas.microsoft.com/office/drawing/2014/main" id="{A97DD98A-D0B8-45D8-9004-1AA42E0DD35F}"/>
              </a:ext>
            </a:extLst>
          </p:cNvPr>
          <p:cNvSpPr>
            <a:spLocks noGrp="1"/>
          </p:cNvSpPr>
          <p:nvPr>
            <p:ph type="body" sz="quarter" idx="15"/>
          </p:nvPr>
        </p:nvSpPr>
        <p:spPr>
          <a:xfrm>
            <a:off x="3047545" y="5636352"/>
            <a:ext cx="6094413" cy="461962"/>
          </a:xfrm>
        </p:spPr>
        <p:txBody>
          <a:bodyPr lIns="0"/>
          <a:lstStyle>
            <a:lvl1pPr>
              <a:buNone/>
              <a:defRPr lang="en-US" sz="2400" kern="1200" dirty="0" smtClean="0">
                <a:solidFill>
                  <a:schemeClr val="tx1"/>
                </a:solidFill>
                <a:latin typeface="+mn-lt"/>
                <a:ea typeface="+mn-ea"/>
                <a:cs typeface="+mn-cs"/>
              </a:defRPr>
            </a:lvl1pPr>
          </a:lstStyle>
          <a:p>
            <a:pPr lvl="0"/>
            <a:r>
              <a:rPr lang="en-US" dirty="0"/>
              <a:t>Click to edit Master text styles</a:t>
            </a:r>
          </a:p>
        </p:txBody>
      </p:sp>
      <p:sp>
        <p:nvSpPr>
          <p:cNvPr id="4" name="Footer Placeholder 3">
            <a:extLst>
              <a:ext uri="{FF2B5EF4-FFF2-40B4-BE49-F238E27FC236}">
                <a16:creationId xmlns:a16="http://schemas.microsoft.com/office/drawing/2014/main" id="{2641D3A3-4179-4FE1-AE52-5351DA839347}"/>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
        <p:nvSpPr>
          <p:cNvPr id="16" name="Freeform: Shape 15">
            <a:extLst>
              <a:ext uri="{FF2B5EF4-FFF2-40B4-BE49-F238E27FC236}">
                <a16:creationId xmlns:a16="http://schemas.microsoft.com/office/drawing/2014/main" id="{7A55BDFA-25CC-40CE-8723-5E6302A83BAC}"/>
              </a:ext>
              <a:ext uri="{C183D7F6-B498-43B3-948B-1728B52AA6E4}">
                <adec:decorative xmlns:adec="http://schemas.microsoft.com/office/drawing/2017/decorative" val="1"/>
              </a:ext>
            </a:extLst>
          </p:cNvPr>
          <p:cNvSpPr/>
          <p:nvPr userDrawn="1"/>
        </p:nvSpPr>
        <p:spPr>
          <a:xfrm>
            <a:off x="3048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012F8CE-E62A-4EB8-BFF6-C1AE1071CCE6}"/>
              </a:ext>
              <a:ext uri="{C183D7F6-B498-43B3-948B-1728B52AA6E4}">
                <adec:decorative xmlns:adec="http://schemas.microsoft.com/office/drawing/2017/decorative" val="1"/>
              </a:ext>
            </a:extLst>
          </p:cNvPr>
          <p:cNvSpPr/>
          <p:nvPr userDrawn="1"/>
        </p:nvSpPr>
        <p:spPr>
          <a:xfrm>
            <a:off x="3047524"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0925307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9E7E-5F3F-4D4B-8830-20B37EACA724}"/>
              </a:ext>
            </a:extLst>
          </p:cNvPr>
          <p:cNvSpPr>
            <a:spLocks noGrp="1"/>
          </p:cNvSpPr>
          <p:nvPr>
            <p:ph type="title" hasCustomPrompt="1"/>
          </p:nvPr>
        </p:nvSpPr>
        <p:spPr>
          <a:xfrm>
            <a:off x="5334000" y="1524000"/>
            <a:ext cx="6096000" cy="1971675"/>
          </a:xfrm>
        </p:spPr>
        <p:txBody>
          <a:bodyPr anchor="b"/>
          <a:lstStyle>
            <a:lvl1pPr>
              <a:defRPr sz="7800">
                <a:effectLst/>
              </a:defRPr>
            </a:lvl1pPr>
          </a:lstStyle>
          <a:p>
            <a:r>
              <a:rPr lang="en-US" dirty="0"/>
              <a:t>Edit Master title style</a:t>
            </a:r>
          </a:p>
        </p:txBody>
      </p:sp>
      <p:sp>
        <p:nvSpPr>
          <p:cNvPr id="11" name="Picture Placeholder 10">
            <a:extLst>
              <a:ext uri="{FF2B5EF4-FFF2-40B4-BE49-F238E27FC236}">
                <a16:creationId xmlns:a16="http://schemas.microsoft.com/office/drawing/2014/main" id="{F8542B73-B134-4AD6-9533-F8580B5745A2}"/>
              </a:ext>
            </a:extLst>
          </p:cNvPr>
          <p:cNvSpPr>
            <a:spLocks noGrp="1"/>
          </p:cNvSpPr>
          <p:nvPr>
            <p:ph type="pic" sz="quarter" idx="13"/>
          </p:nvPr>
        </p:nvSpPr>
        <p:spPr>
          <a:xfrm>
            <a:off x="-2" y="-1"/>
            <a:ext cx="4556524"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a:noAutofit/>
          </a:bodyPr>
          <a:lstStyle>
            <a:lvl1pPr>
              <a:defRPr>
                <a:solidFill>
                  <a:schemeClr val="tx1">
                    <a:alpha val="70000"/>
                  </a:schemeClr>
                </a:solidFill>
              </a:defRPr>
            </a:lvl1pPr>
          </a:lstStyle>
          <a:p>
            <a:endParaRPr lang="en-US" dirty="0"/>
          </a:p>
        </p:txBody>
      </p:sp>
      <p:sp>
        <p:nvSpPr>
          <p:cNvPr id="5" name="Slide Number Placeholder 4">
            <a:extLst>
              <a:ext uri="{FF2B5EF4-FFF2-40B4-BE49-F238E27FC236}">
                <a16:creationId xmlns:a16="http://schemas.microsoft.com/office/drawing/2014/main" id="{45C53762-0A77-4006-A90B-5C60D87023FD}"/>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5" name="Text Placeholder 13">
            <a:extLst>
              <a:ext uri="{FF2B5EF4-FFF2-40B4-BE49-F238E27FC236}">
                <a16:creationId xmlns:a16="http://schemas.microsoft.com/office/drawing/2014/main" id="{625AEF3B-FB44-4F36-AEF4-DC87C19CD128}"/>
              </a:ext>
            </a:extLst>
          </p:cNvPr>
          <p:cNvSpPr>
            <a:spLocks noGrp="1"/>
          </p:cNvSpPr>
          <p:nvPr>
            <p:ph type="body" sz="quarter" idx="15" hasCustomPrompt="1"/>
          </p:nvPr>
        </p:nvSpPr>
        <p:spPr>
          <a:xfrm>
            <a:off x="5334000" y="3841794"/>
            <a:ext cx="6096000" cy="1985962"/>
          </a:xfrm>
        </p:spPr>
        <p:txBody>
          <a:bodyPr anchor="t">
            <a:noAutofit/>
          </a:bodyPr>
          <a:lstStyle>
            <a:lvl1pPr marL="0" indent="0" algn="l">
              <a:buNone/>
              <a:defRPr lang="en-US" sz="2000" kern="1200" baseline="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4" name="Footer Placeholder 3">
            <a:extLst>
              <a:ext uri="{FF2B5EF4-FFF2-40B4-BE49-F238E27FC236}">
                <a16:creationId xmlns:a16="http://schemas.microsoft.com/office/drawing/2014/main" id="{C2CB7C31-FFF7-445F-BB34-14389A71653F}"/>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grpSp>
        <p:nvGrpSpPr>
          <p:cNvPr id="7" name="Group 6">
            <a:extLst>
              <a:ext uri="{FF2B5EF4-FFF2-40B4-BE49-F238E27FC236}">
                <a16:creationId xmlns:a16="http://schemas.microsoft.com/office/drawing/2014/main" id="{51E7E469-8463-485F-A508-D17F7C8CDC3F}"/>
              </a:ext>
              <a:ext uri="{C183D7F6-B498-43B3-948B-1728B52AA6E4}">
                <adec:decorative xmlns:adec="http://schemas.microsoft.com/office/drawing/2017/decorative" val="1"/>
              </a:ext>
            </a:extLst>
          </p:cNvPr>
          <p:cNvGrpSpPr/>
          <p:nvPr userDrawn="1"/>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8" name="Freeform: Shape 7">
              <a:extLst>
                <a:ext uri="{FF2B5EF4-FFF2-40B4-BE49-F238E27FC236}">
                  <a16:creationId xmlns:a16="http://schemas.microsoft.com/office/drawing/2014/main"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734389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33B0-D721-4F3E-9286-86AC654B8E06}"/>
              </a:ext>
            </a:extLst>
          </p:cNvPr>
          <p:cNvSpPr>
            <a:spLocks noGrp="1"/>
          </p:cNvSpPr>
          <p:nvPr>
            <p:ph type="title"/>
          </p:nvPr>
        </p:nvSpPr>
        <p:spPr>
          <a:xfrm>
            <a:off x="762000" y="1524001"/>
            <a:ext cx="10668000" cy="762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D367B97A-1940-4204-846E-D2223B1E8316}"/>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2/4/2021</a:t>
            </a:fld>
            <a:endParaRPr lang="en-US" dirty="0"/>
          </a:p>
        </p:txBody>
      </p:sp>
      <p:sp>
        <p:nvSpPr>
          <p:cNvPr id="5" name="Slide Number Placeholder 4">
            <a:extLst>
              <a:ext uri="{FF2B5EF4-FFF2-40B4-BE49-F238E27FC236}">
                <a16:creationId xmlns:a16="http://schemas.microsoft.com/office/drawing/2014/main" id="{23B8AFB4-C810-4889-829B-A127BA70DF7B}"/>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7" name="Content Placeholder 6">
            <a:extLst>
              <a:ext uri="{FF2B5EF4-FFF2-40B4-BE49-F238E27FC236}">
                <a16:creationId xmlns:a16="http://schemas.microsoft.com/office/drawing/2014/main" id="{D154F189-2BB3-4370-8B80-6337B3710F9B}"/>
              </a:ext>
            </a:extLst>
          </p:cNvPr>
          <p:cNvSpPr>
            <a:spLocks noGrp="1"/>
          </p:cNvSpPr>
          <p:nvPr>
            <p:ph sz="quarter" idx="13"/>
          </p:nvPr>
        </p:nvSpPr>
        <p:spPr>
          <a:xfrm>
            <a:off x="762000" y="2547937"/>
            <a:ext cx="10668000" cy="3293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ABCBC8A-1917-4560-B937-D8B1DDF0D267}"/>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Tree>
    <p:extLst>
      <p:ext uri="{BB962C8B-B14F-4D97-AF65-F5344CB8AC3E}">
        <p14:creationId xmlns:p14="http://schemas.microsoft.com/office/powerpoint/2010/main" val="29514538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2FAF6D0-1E76-42A7-8FA9-C882EF033B38}"/>
              </a:ext>
            </a:extLst>
          </p:cNvPr>
          <p:cNvSpPr>
            <a:spLocks noGrp="1"/>
          </p:cNvSpPr>
          <p:nvPr>
            <p:ph type="pic" sz="quarter" idx="14"/>
          </p:nvPr>
        </p:nvSpPr>
        <p:spPr>
          <a:xfrm>
            <a:off x="762000" y="2548874"/>
            <a:ext cx="2075688" cy="2075688"/>
          </a:xfrm>
          <a:prstGeom prst="ellipse">
            <a:avLst/>
          </a:prstGeom>
        </p:spPr>
        <p:txBody>
          <a:bodyPr/>
          <a:lstStyle/>
          <a:p>
            <a:endParaRPr lang="en-US"/>
          </a:p>
        </p:txBody>
      </p:sp>
      <p:sp>
        <p:nvSpPr>
          <p:cNvPr id="13" name="Picture Placeholder 11">
            <a:extLst>
              <a:ext uri="{FF2B5EF4-FFF2-40B4-BE49-F238E27FC236}">
                <a16:creationId xmlns:a16="http://schemas.microsoft.com/office/drawing/2014/main" id="{185F70BB-7267-4309-8CD6-0E50E76FA854}"/>
              </a:ext>
            </a:extLst>
          </p:cNvPr>
          <p:cNvSpPr>
            <a:spLocks noGrp="1"/>
          </p:cNvSpPr>
          <p:nvPr>
            <p:ph type="pic" sz="quarter" idx="15"/>
          </p:nvPr>
        </p:nvSpPr>
        <p:spPr>
          <a:xfrm>
            <a:off x="3606378" y="2548874"/>
            <a:ext cx="2075688" cy="2075688"/>
          </a:xfrm>
          <a:prstGeom prst="ellipse">
            <a:avLst/>
          </a:prstGeom>
        </p:spPr>
        <p:txBody>
          <a:bodyPr/>
          <a:lstStyle/>
          <a:p>
            <a:endParaRPr lang="en-US"/>
          </a:p>
        </p:txBody>
      </p:sp>
      <p:sp>
        <p:nvSpPr>
          <p:cNvPr id="14" name="Picture Placeholder 11">
            <a:extLst>
              <a:ext uri="{FF2B5EF4-FFF2-40B4-BE49-F238E27FC236}">
                <a16:creationId xmlns:a16="http://schemas.microsoft.com/office/drawing/2014/main" id="{80B1E0B8-7F65-4D44-B76D-4B95E9C649AA}"/>
              </a:ext>
            </a:extLst>
          </p:cNvPr>
          <p:cNvSpPr>
            <a:spLocks noGrp="1"/>
          </p:cNvSpPr>
          <p:nvPr>
            <p:ph type="pic" sz="quarter" idx="16"/>
          </p:nvPr>
        </p:nvSpPr>
        <p:spPr>
          <a:xfrm>
            <a:off x="6474376" y="2548874"/>
            <a:ext cx="2075688" cy="2075688"/>
          </a:xfrm>
          <a:prstGeom prst="ellipse">
            <a:avLst/>
          </a:prstGeom>
        </p:spPr>
        <p:txBody>
          <a:bodyPr/>
          <a:lstStyle/>
          <a:p>
            <a:endParaRPr lang="en-US"/>
          </a:p>
        </p:txBody>
      </p:sp>
      <p:sp>
        <p:nvSpPr>
          <p:cNvPr id="15" name="Picture Placeholder 11">
            <a:extLst>
              <a:ext uri="{FF2B5EF4-FFF2-40B4-BE49-F238E27FC236}">
                <a16:creationId xmlns:a16="http://schemas.microsoft.com/office/drawing/2014/main" id="{7D0DA84A-6C85-4078-8A6D-A56BF0BCADE8}"/>
              </a:ext>
            </a:extLst>
          </p:cNvPr>
          <p:cNvSpPr>
            <a:spLocks noGrp="1"/>
          </p:cNvSpPr>
          <p:nvPr>
            <p:ph type="pic" sz="quarter" idx="17"/>
          </p:nvPr>
        </p:nvSpPr>
        <p:spPr>
          <a:xfrm>
            <a:off x="9354311" y="2548874"/>
            <a:ext cx="2075688" cy="2075688"/>
          </a:xfrm>
          <a:prstGeom prst="ellipse">
            <a:avLst/>
          </a:prstGeom>
        </p:spPr>
        <p:txBody>
          <a:bodyPr/>
          <a:lstStyle/>
          <a:p>
            <a:endParaRPr lang="en-US"/>
          </a:p>
        </p:txBody>
      </p:sp>
      <p:sp>
        <p:nvSpPr>
          <p:cNvPr id="2" name="Title 1">
            <a:extLst>
              <a:ext uri="{FF2B5EF4-FFF2-40B4-BE49-F238E27FC236}">
                <a16:creationId xmlns:a16="http://schemas.microsoft.com/office/drawing/2014/main" id="{D88D33B0-D721-4F3E-9286-86AC654B8E06}"/>
              </a:ext>
            </a:extLst>
          </p:cNvPr>
          <p:cNvSpPr>
            <a:spLocks noGrp="1"/>
          </p:cNvSpPr>
          <p:nvPr>
            <p:ph type="title"/>
          </p:nvPr>
        </p:nvSpPr>
        <p:spPr>
          <a:xfrm>
            <a:off x="762000" y="1524001"/>
            <a:ext cx="10668000" cy="762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D367B97A-1940-4204-846E-D2223B1E8316}"/>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2/4/2021</a:t>
            </a:fld>
            <a:endParaRPr lang="en-US" dirty="0"/>
          </a:p>
        </p:txBody>
      </p:sp>
      <p:sp>
        <p:nvSpPr>
          <p:cNvPr id="5" name="Slide Number Placeholder 4">
            <a:extLst>
              <a:ext uri="{FF2B5EF4-FFF2-40B4-BE49-F238E27FC236}">
                <a16:creationId xmlns:a16="http://schemas.microsoft.com/office/drawing/2014/main" id="{23B8AFB4-C810-4889-829B-A127BA70DF7B}"/>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4" name="Footer Placeholder 3">
            <a:extLst>
              <a:ext uri="{FF2B5EF4-FFF2-40B4-BE49-F238E27FC236}">
                <a16:creationId xmlns:a16="http://schemas.microsoft.com/office/drawing/2014/main" id="{EABCBC8A-1917-4560-B937-D8B1DDF0D267}"/>
              </a:ext>
            </a:extLst>
          </p:cNvPr>
          <p:cNvSpPr>
            <a:spLocks noGrp="1"/>
          </p:cNvSpPr>
          <p:nvPr>
            <p:ph type="ftr" sz="quarter" idx="11"/>
          </p:nvPr>
        </p:nvSpPr>
        <p:spPr/>
        <p:txBody>
          <a:bodyPr/>
          <a:lstStyle>
            <a:lvl1pPr>
              <a:defRPr>
                <a:solidFill>
                  <a:schemeClr val="tx1">
                    <a:alpha val="70000"/>
                  </a:schemeClr>
                </a:solidFill>
              </a:defRPr>
            </a:lvl1pPr>
          </a:lstStyle>
          <a:p>
            <a:endParaRPr lang="en-US" dirty="0">
              <a:solidFill>
                <a:schemeClr val="tx1">
                  <a:alpha val="70000"/>
                </a:schemeClr>
              </a:solidFill>
            </a:endParaRPr>
          </a:p>
        </p:txBody>
      </p:sp>
      <p:sp>
        <p:nvSpPr>
          <p:cNvPr id="21" name="Text Placeholder 20">
            <a:extLst>
              <a:ext uri="{FF2B5EF4-FFF2-40B4-BE49-F238E27FC236}">
                <a16:creationId xmlns:a16="http://schemas.microsoft.com/office/drawing/2014/main" id="{E30C70CD-34AE-4E81-9C76-2264F6535DC6}"/>
              </a:ext>
            </a:extLst>
          </p:cNvPr>
          <p:cNvSpPr>
            <a:spLocks noGrp="1"/>
          </p:cNvSpPr>
          <p:nvPr>
            <p:ph type="body" sz="quarter" idx="18" hasCustomPrompt="1"/>
          </p:nvPr>
        </p:nvSpPr>
        <p:spPr>
          <a:xfrm>
            <a:off x="762000" y="4755891"/>
            <a:ext cx="2075688" cy="365125"/>
          </a:xfrm>
        </p:spPr>
        <p:txBody>
          <a:bodyPr anchor="ctr">
            <a:noAutofit/>
          </a:bodyPr>
          <a:lstStyle>
            <a:lvl1pPr marL="0" indent="0" algn="ctr">
              <a:lnSpc>
                <a:spcPct val="100000"/>
              </a:lnSpc>
              <a:spcBef>
                <a:spcPts val="0"/>
              </a:spcBef>
              <a:spcAft>
                <a:spcPts val="966"/>
              </a:spcAft>
              <a:buNone/>
              <a:defRPr lang="en-US" sz="2300" b="0" kern="1200" dirty="0" smtClean="0">
                <a:solidFill>
                  <a:schemeClr val="tx1">
                    <a:hueOff val="0"/>
                    <a:satOff val="0"/>
                    <a:lumOff val="0"/>
                    <a:alphaOff val="0"/>
                  </a:schemeClr>
                </a:solidFill>
                <a:latin typeface="+mj-lt"/>
                <a:ea typeface="+mn-ea"/>
                <a:cs typeface="+mn-cs"/>
              </a:defRPr>
            </a:lvl1pPr>
          </a:lstStyle>
          <a:p>
            <a:pPr lvl="0"/>
            <a:r>
              <a:rPr lang="en-US" dirty="0"/>
              <a:t>Name</a:t>
            </a:r>
          </a:p>
        </p:txBody>
      </p:sp>
      <p:sp>
        <p:nvSpPr>
          <p:cNvPr id="23" name="Text Placeholder 22">
            <a:extLst>
              <a:ext uri="{FF2B5EF4-FFF2-40B4-BE49-F238E27FC236}">
                <a16:creationId xmlns:a16="http://schemas.microsoft.com/office/drawing/2014/main" id="{235C58CE-E43F-426F-82AB-239647C23386}"/>
              </a:ext>
            </a:extLst>
          </p:cNvPr>
          <p:cNvSpPr>
            <a:spLocks noGrp="1"/>
          </p:cNvSpPr>
          <p:nvPr>
            <p:ph type="body" sz="quarter" idx="19" hasCustomPrompt="1"/>
          </p:nvPr>
        </p:nvSpPr>
        <p:spPr>
          <a:xfrm>
            <a:off x="762000" y="5069782"/>
            <a:ext cx="2075688" cy="365125"/>
          </a:xfrm>
        </p:spPr>
        <p:txBody>
          <a:bodyPr anchor="t">
            <a:noAutofit/>
          </a:bodyPr>
          <a:lstStyle>
            <a:lvl1pPr marL="0" indent="0" algn="ctr">
              <a:lnSpc>
                <a:spcPct val="100000"/>
              </a:lnSpc>
              <a:spcBef>
                <a:spcPts val="0"/>
              </a:spcBef>
              <a:spcAft>
                <a:spcPts val="672"/>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
        <p:nvSpPr>
          <p:cNvPr id="24" name="Text Placeholder 20">
            <a:extLst>
              <a:ext uri="{FF2B5EF4-FFF2-40B4-BE49-F238E27FC236}">
                <a16:creationId xmlns:a16="http://schemas.microsoft.com/office/drawing/2014/main" id="{D55E1AD7-14B3-4768-8D3F-19C609A7BB8F}"/>
              </a:ext>
            </a:extLst>
          </p:cNvPr>
          <p:cNvSpPr>
            <a:spLocks noGrp="1"/>
          </p:cNvSpPr>
          <p:nvPr>
            <p:ph type="body" sz="quarter" idx="20" hasCustomPrompt="1"/>
          </p:nvPr>
        </p:nvSpPr>
        <p:spPr>
          <a:xfrm>
            <a:off x="3606378" y="4755891"/>
            <a:ext cx="2075688" cy="365125"/>
          </a:xfrm>
        </p:spPr>
        <p:txBody>
          <a:bodyPr anchor="ctr">
            <a:noAutofit/>
          </a:bodyPr>
          <a:lstStyle>
            <a:lvl1pPr marL="0" indent="0" algn="ctr">
              <a:lnSpc>
                <a:spcPct val="100000"/>
              </a:lnSpc>
              <a:spcBef>
                <a:spcPts val="0"/>
              </a:spcBef>
              <a:spcAft>
                <a:spcPts val="966"/>
              </a:spcAft>
              <a:buNone/>
              <a:defRPr lang="en-US" sz="2300" b="0" kern="1200" dirty="0" smtClean="0">
                <a:solidFill>
                  <a:schemeClr val="tx1">
                    <a:hueOff val="0"/>
                    <a:satOff val="0"/>
                    <a:lumOff val="0"/>
                    <a:alphaOff val="0"/>
                  </a:schemeClr>
                </a:solidFill>
                <a:latin typeface="+mj-lt"/>
                <a:ea typeface="+mn-ea"/>
                <a:cs typeface="+mn-cs"/>
              </a:defRPr>
            </a:lvl1pPr>
          </a:lstStyle>
          <a:p>
            <a:pPr lvl="0"/>
            <a:r>
              <a:rPr lang="en-US" dirty="0"/>
              <a:t>Name</a:t>
            </a:r>
          </a:p>
        </p:txBody>
      </p:sp>
      <p:sp>
        <p:nvSpPr>
          <p:cNvPr id="25" name="Text Placeholder 22">
            <a:extLst>
              <a:ext uri="{FF2B5EF4-FFF2-40B4-BE49-F238E27FC236}">
                <a16:creationId xmlns:a16="http://schemas.microsoft.com/office/drawing/2014/main" id="{A3AF3352-3A56-4396-A8FD-1BC4310A20E7}"/>
              </a:ext>
            </a:extLst>
          </p:cNvPr>
          <p:cNvSpPr>
            <a:spLocks noGrp="1"/>
          </p:cNvSpPr>
          <p:nvPr>
            <p:ph type="body" sz="quarter" idx="21" hasCustomPrompt="1"/>
          </p:nvPr>
        </p:nvSpPr>
        <p:spPr>
          <a:xfrm>
            <a:off x="3606378" y="5069782"/>
            <a:ext cx="2075688" cy="365125"/>
          </a:xfrm>
        </p:spPr>
        <p:txBody>
          <a:bodyPr anchor="t">
            <a:noAutofit/>
          </a:bodyPr>
          <a:lstStyle>
            <a:lvl1pPr marL="0" indent="0" algn="ctr">
              <a:lnSpc>
                <a:spcPct val="100000"/>
              </a:lnSpc>
              <a:spcBef>
                <a:spcPts val="0"/>
              </a:spcBef>
              <a:spcAft>
                <a:spcPts val="672"/>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
        <p:nvSpPr>
          <p:cNvPr id="26" name="Text Placeholder 20">
            <a:extLst>
              <a:ext uri="{FF2B5EF4-FFF2-40B4-BE49-F238E27FC236}">
                <a16:creationId xmlns:a16="http://schemas.microsoft.com/office/drawing/2014/main" id="{C99DC40D-7EDE-4515-887E-65785A067A79}"/>
              </a:ext>
            </a:extLst>
          </p:cNvPr>
          <p:cNvSpPr>
            <a:spLocks noGrp="1"/>
          </p:cNvSpPr>
          <p:nvPr>
            <p:ph type="body" sz="quarter" idx="22" hasCustomPrompt="1"/>
          </p:nvPr>
        </p:nvSpPr>
        <p:spPr>
          <a:xfrm>
            <a:off x="6474376" y="4755891"/>
            <a:ext cx="2075688" cy="365125"/>
          </a:xfrm>
        </p:spPr>
        <p:txBody>
          <a:bodyPr anchor="ctr">
            <a:noAutofit/>
          </a:bodyPr>
          <a:lstStyle>
            <a:lvl1pPr marL="0" indent="0" algn="ctr">
              <a:lnSpc>
                <a:spcPct val="100000"/>
              </a:lnSpc>
              <a:spcBef>
                <a:spcPts val="0"/>
              </a:spcBef>
              <a:spcAft>
                <a:spcPts val="966"/>
              </a:spcAft>
              <a:buNone/>
              <a:defRPr lang="en-US" sz="2300" b="0" kern="1200" dirty="0" smtClean="0">
                <a:solidFill>
                  <a:schemeClr val="tx1">
                    <a:hueOff val="0"/>
                    <a:satOff val="0"/>
                    <a:lumOff val="0"/>
                    <a:alphaOff val="0"/>
                  </a:schemeClr>
                </a:solidFill>
                <a:latin typeface="+mj-lt"/>
                <a:ea typeface="+mn-ea"/>
                <a:cs typeface="+mn-cs"/>
              </a:defRPr>
            </a:lvl1pPr>
          </a:lstStyle>
          <a:p>
            <a:pPr lvl="0"/>
            <a:r>
              <a:rPr lang="en-US" dirty="0"/>
              <a:t>Name</a:t>
            </a:r>
          </a:p>
        </p:txBody>
      </p:sp>
      <p:sp>
        <p:nvSpPr>
          <p:cNvPr id="27" name="Text Placeholder 22">
            <a:extLst>
              <a:ext uri="{FF2B5EF4-FFF2-40B4-BE49-F238E27FC236}">
                <a16:creationId xmlns:a16="http://schemas.microsoft.com/office/drawing/2014/main" id="{ABEAFB26-D586-48C6-8874-FFCF36547533}"/>
              </a:ext>
            </a:extLst>
          </p:cNvPr>
          <p:cNvSpPr>
            <a:spLocks noGrp="1"/>
          </p:cNvSpPr>
          <p:nvPr>
            <p:ph type="body" sz="quarter" idx="23" hasCustomPrompt="1"/>
          </p:nvPr>
        </p:nvSpPr>
        <p:spPr>
          <a:xfrm>
            <a:off x="6474376" y="5069782"/>
            <a:ext cx="2075688" cy="365125"/>
          </a:xfrm>
        </p:spPr>
        <p:txBody>
          <a:bodyPr anchor="t">
            <a:noAutofit/>
          </a:bodyPr>
          <a:lstStyle>
            <a:lvl1pPr marL="0" indent="0" algn="ctr">
              <a:lnSpc>
                <a:spcPct val="100000"/>
              </a:lnSpc>
              <a:spcBef>
                <a:spcPts val="0"/>
              </a:spcBef>
              <a:spcAft>
                <a:spcPts val="672"/>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
        <p:nvSpPr>
          <p:cNvPr id="28" name="Text Placeholder 20">
            <a:extLst>
              <a:ext uri="{FF2B5EF4-FFF2-40B4-BE49-F238E27FC236}">
                <a16:creationId xmlns:a16="http://schemas.microsoft.com/office/drawing/2014/main" id="{4697968D-339F-4512-A3A3-252CC63E080B}"/>
              </a:ext>
            </a:extLst>
          </p:cNvPr>
          <p:cNvSpPr>
            <a:spLocks noGrp="1"/>
          </p:cNvSpPr>
          <p:nvPr>
            <p:ph type="body" sz="quarter" idx="24" hasCustomPrompt="1"/>
          </p:nvPr>
        </p:nvSpPr>
        <p:spPr>
          <a:xfrm>
            <a:off x="9354311" y="4755891"/>
            <a:ext cx="2075688" cy="365125"/>
          </a:xfrm>
        </p:spPr>
        <p:txBody>
          <a:bodyPr anchor="ctr">
            <a:noAutofit/>
          </a:bodyPr>
          <a:lstStyle>
            <a:lvl1pPr marL="0" indent="0" algn="ctr">
              <a:lnSpc>
                <a:spcPct val="100000"/>
              </a:lnSpc>
              <a:spcBef>
                <a:spcPts val="0"/>
              </a:spcBef>
              <a:spcAft>
                <a:spcPts val="966"/>
              </a:spcAft>
              <a:buNone/>
              <a:defRPr lang="en-US" sz="2300" b="0" kern="1200" dirty="0" smtClean="0">
                <a:solidFill>
                  <a:schemeClr val="tx1">
                    <a:hueOff val="0"/>
                    <a:satOff val="0"/>
                    <a:lumOff val="0"/>
                    <a:alphaOff val="0"/>
                  </a:schemeClr>
                </a:solidFill>
                <a:latin typeface="+mj-lt"/>
                <a:ea typeface="+mn-ea"/>
                <a:cs typeface="+mn-cs"/>
              </a:defRPr>
            </a:lvl1pPr>
          </a:lstStyle>
          <a:p>
            <a:pPr lvl="0"/>
            <a:r>
              <a:rPr lang="en-US" dirty="0"/>
              <a:t>Name</a:t>
            </a:r>
          </a:p>
        </p:txBody>
      </p:sp>
      <p:sp>
        <p:nvSpPr>
          <p:cNvPr id="29" name="Text Placeholder 22">
            <a:extLst>
              <a:ext uri="{FF2B5EF4-FFF2-40B4-BE49-F238E27FC236}">
                <a16:creationId xmlns:a16="http://schemas.microsoft.com/office/drawing/2014/main" id="{1323ABF8-0C74-4691-8792-62D9C0CAA768}"/>
              </a:ext>
            </a:extLst>
          </p:cNvPr>
          <p:cNvSpPr>
            <a:spLocks noGrp="1"/>
          </p:cNvSpPr>
          <p:nvPr>
            <p:ph type="body" sz="quarter" idx="25" hasCustomPrompt="1"/>
          </p:nvPr>
        </p:nvSpPr>
        <p:spPr>
          <a:xfrm>
            <a:off x="9354311" y="5069782"/>
            <a:ext cx="2075688" cy="365125"/>
          </a:xfrm>
        </p:spPr>
        <p:txBody>
          <a:bodyPr anchor="t">
            <a:noAutofit/>
          </a:bodyPr>
          <a:lstStyle>
            <a:lvl1pPr marL="0" indent="0" algn="ctr">
              <a:lnSpc>
                <a:spcPct val="100000"/>
              </a:lnSpc>
              <a:spcBef>
                <a:spcPts val="0"/>
              </a:spcBef>
              <a:spcAft>
                <a:spcPts val="672"/>
              </a:spcAft>
              <a:buNone/>
              <a:defRPr lang="en-US" sz="1600" kern="1200" dirty="0">
                <a:solidFill>
                  <a:schemeClr val="tx1">
                    <a:hueOff val="0"/>
                    <a:satOff val="0"/>
                    <a:lumOff val="0"/>
                    <a:alphaOff val="0"/>
                  </a:schemeClr>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42477274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6F44E5E-4F6D-4D91-BD7C-1D9BC90718A3}"/>
              </a:ext>
              <a:ext uri="{C183D7F6-B498-43B3-948B-1728B52AA6E4}">
                <adec:decorative xmlns:adec="http://schemas.microsoft.com/office/drawing/2017/decorative" val="1"/>
              </a:ext>
            </a:extLst>
          </p:cNvPr>
          <p:cNvSpPr/>
          <p:nvPr userDrawn="1"/>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256EF037-7950-45D7-8B54-D45C77E592B6}"/>
              </a:ext>
              <a:ext uri="{C183D7F6-B498-43B3-948B-1728B52AA6E4}">
                <adec:decorative xmlns:adec="http://schemas.microsoft.com/office/drawing/2017/decorative" val="1"/>
              </a:ext>
            </a:extLst>
          </p:cNvPr>
          <p:cNvSpPr/>
          <p:nvPr userDrawn="1"/>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3E26040-0993-4B4E-846F-03183CC6958B}"/>
              </a:ext>
            </a:extLst>
          </p:cNvPr>
          <p:cNvSpPr>
            <a:spLocks noGrp="1"/>
          </p:cNvSpPr>
          <p:nvPr>
            <p:ph type="title" hasCustomPrompt="1"/>
          </p:nvPr>
        </p:nvSpPr>
        <p:spPr>
          <a:xfrm>
            <a:off x="771939" y="1553818"/>
            <a:ext cx="6374296" cy="731838"/>
          </a:xfrm>
        </p:spPr>
        <p:txBody>
          <a:bodyPr/>
          <a:lstStyle>
            <a:lvl1pPr>
              <a:defRPr/>
            </a:lvl1pPr>
          </a:lstStyle>
          <a:p>
            <a:r>
              <a:rPr lang="en-US" dirty="0"/>
              <a:t>Edit Master title style</a:t>
            </a:r>
          </a:p>
        </p:txBody>
      </p:sp>
      <p:sp>
        <p:nvSpPr>
          <p:cNvPr id="3" name="Date Placeholder 2">
            <a:extLst>
              <a:ext uri="{FF2B5EF4-FFF2-40B4-BE49-F238E27FC236}">
                <a16:creationId xmlns:a16="http://schemas.microsoft.com/office/drawing/2014/main" id="{A380095B-CFDF-4612-92A3-510A272E1EC8}"/>
              </a:ext>
            </a:extLst>
          </p:cNvPr>
          <p:cNvSpPr>
            <a:spLocks noGrp="1"/>
          </p:cNvSpPr>
          <p:nvPr>
            <p:ph type="dt" sz="half" idx="10"/>
          </p:nvPr>
        </p:nvSpPr>
        <p:spPr/>
        <p:txBody>
          <a:bodyPr/>
          <a:lstStyle>
            <a:lvl1pPr>
              <a:defRPr>
                <a:solidFill>
                  <a:schemeClr val="tx1">
                    <a:alpha val="70000"/>
                  </a:schemeClr>
                </a:solidFill>
              </a:defRPr>
            </a:lvl1pPr>
          </a:lstStyle>
          <a:p>
            <a:fld id="{F4D57BDD-E64A-4D27-8978-82FFCA18A12C}" type="datetimeFigureOut">
              <a:rPr lang="en-US" smtClean="0"/>
              <a:pPr/>
              <a:t>2/4/2021</a:t>
            </a:fld>
            <a:endParaRPr lang="en-US" dirty="0"/>
          </a:p>
        </p:txBody>
      </p:sp>
      <p:sp>
        <p:nvSpPr>
          <p:cNvPr id="5" name="Slide Number Placeholder 4">
            <a:extLst>
              <a:ext uri="{FF2B5EF4-FFF2-40B4-BE49-F238E27FC236}">
                <a16:creationId xmlns:a16="http://schemas.microsoft.com/office/drawing/2014/main" id="{431670F1-B7DD-4EAB-B679-56B8DF5EBF1D}"/>
              </a:ext>
            </a:extLst>
          </p:cNvPr>
          <p:cNvSpPr>
            <a:spLocks noGrp="1"/>
          </p:cNvSpPr>
          <p:nvPr>
            <p:ph type="sldNum" sz="quarter" idx="12"/>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14" name="Content Placeholder 13">
            <a:extLst>
              <a:ext uri="{FF2B5EF4-FFF2-40B4-BE49-F238E27FC236}">
                <a16:creationId xmlns:a16="http://schemas.microsoft.com/office/drawing/2014/main" id="{76B0A7D7-A6D2-46F1-A512-D72E201B465C}"/>
              </a:ext>
            </a:extLst>
          </p:cNvPr>
          <p:cNvSpPr>
            <a:spLocks noGrp="1"/>
          </p:cNvSpPr>
          <p:nvPr>
            <p:ph sz="quarter" idx="15"/>
          </p:nvPr>
        </p:nvSpPr>
        <p:spPr>
          <a:xfrm>
            <a:off x="762000" y="2662238"/>
            <a:ext cx="6096000" cy="379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F3FCF934-DA53-41A9-8985-B14A5D76F38C}"/>
              </a:ext>
            </a:extLst>
          </p:cNvPr>
          <p:cNvSpPr>
            <a:spLocks noGrp="1"/>
          </p:cNvSpPr>
          <p:nvPr>
            <p:ph type="pic" sz="quarter" idx="13"/>
          </p:nvPr>
        </p:nvSpPr>
        <p:spPr>
          <a:xfrm>
            <a:off x="7620000" y="0"/>
            <a:ext cx="4572002" cy="6858002"/>
          </a:xfrm>
          <a:custGeom>
            <a:avLst/>
            <a:gdLst>
              <a:gd name="connsiteX0" fmla="*/ 262113 w 4572002"/>
              <a:gd name="connsiteY0" fmla="*/ 6133315 h 6858002"/>
              <a:gd name="connsiteX1" fmla="*/ 262113 w 4572002"/>
              <a:gd name="connsiteY1" fmla="*/ 6133315 h 6858002"/>
              <a:gd name="connsiteX2" fmla="*/ 260202 w 4572002"/>
              <a:gd name="connsiteY2" fmla="*/ 6138416 h 6858002"/>
              <a:gd name="connsiteX3" fmla="*/ 383211 w 4572002"/>
              <a:gd name="connsiteY3" fmla="*/ 5546471 h 6858002"/>
              <a:gd name="connsiteX4" fmla="*/ 383918 w 4572002"/>
              <a:gd name="connsiteY4" fmla="*/ 5547578 h 6858002"/>
              <a:gd name="connsiteX5" fmla="*/ 383918 w 4572002"/>
              <a:gd name="connsiteY5" fmla="*/ 5547578 h 6858002"/>
              <a:gd name="connsiteX6" fmla="*/ 392366 w 4572002"/>
              <a:gd name="connsiteY6" fmla="*/ 5355014 h 6858002"/>
              <a:gd name="connsiteX7" fmla="*/ 392366 w 4572002"/>
              <a:gd name="connsiteY7" fmla="*/ 5355014 h 6858002"/>
              <a:gd name="connsiteX8" fmla="*/ 392366 w 4572002"/>
              <a:gd name="connsiteY8" fmla="*/ 5355014 h 6858002"/>
              <a:gd name="connsiteX9" fmla="*/ 384905 w 4572002"/>
              <a:gd name="connsiteY9" fmla="*/ 5308181 h 6858002"/>
              <a:gd name="connsiteX10" fmla="*/ 384905 w 4572002"/>
              <a:gd name="connsiteY10" fmla="*/ 5308182 h 6858002"/>
              <a:gd name="connsiteX11" fmla="*/ 387984 w 4572002"/>
              <a:gd name="connsiteY11" fmla="*/ 5317386 h 6858002"/>
              <a:gd name="connsiteX12" fmla="*/ 387984 w 4572002"/>
              <a:gd name="connsiteY12" fmla="*/ 5317387 h 6858002"/>
              <a:gd name="connsiteX13" fmla="*/ 349368 w 4572002"/>
              <a:gd name="connsiteY13" fmla="*/ 5087565 h 6858002"/>
              <a:gd name="connsiteX14" fmla="*/ 349358 w 4572002"/>
              <a:gd name="connsiteY14" fmla="*/ 5087590 h 6858002"/>
              <a:gd name="connsiteX15" fmla="*/ 343531 w 4572002"/>
              <a:gd name="connsiteY15" fmla="*/ 5102461 h 6858002"/>
              <a:gd name="connsiteX16" fmla="*/ 343116 w 4572002"/>
              <a:gd name="connsiteY16" fmla="*/ 5104249 h 6858002"/>
              <a:gd name="connsiteX17" fmla="*/ 343116 w 4572002"/>
              <a:gd name="connsiteY17" fmla="*/ 5104251 h 6858002"/>
              <a:gd name="connsiteX18" fmla="*/ 343531 w 4572002"/>
              <a:gd name="connsiteY18" fmla="*/ 5102461 h 6858002"/>
              <a:gd name="connsiteX19" fmla="*/ 362533 w 4572002"/>
              <a:gd name="connsiteY19" fmla="*/ 5041528 h 6858002"/>
              <a:gd name="connsiteX20" fmla="*/ 362533 w 4572002"/>
              <a:gd name="connsiteY20" fmla="*/ 5041528 h 6858002"/>
              <a:gd name="connsiteX21" fmla="*/ 355739 w 4572002"/>
              <a:gd name="connsiteY21" fmla="*/ 5070581 h 6858002"/>
              <a:gd name="connsiteX22" fmla="*/ 355738 w 4572002"/>
              <a:gd name="connsiteY22" fmla="*/ 5070584 h 6858002"/>
              <a:gd name="connsiteX23" fmla="*/ 413848 w 4572002"/>
              <a:gd name="connsiteY23" fmla="*/ 4933805 h 6858002"/>
              <a:gd name="connsiteX24" fmla="*/ 413848 w 4572002"/>
              <a:gd name="connsiteY24" fmla="*/ 4933805 h 6858002"/>
              <a:gd name="connsiteX25" fmla="*/ 413848 w 4572002"/>
              <a:gd name="connsiteY25" fmla="*/ 4933806 h 6858002"/>
              <a:gd name="connsiteX26" fmla="*/ 418272 w 4572002"/>
              <a:gd name="connsiteY26" fmla="*/ 4863340 h 6858002"/>
              <a:gd name="connsiteX27" fmla="*/ 418271 w 4572002"/>
              <a:gd name="connsiteY27" fmla="*/ 4863342 h 6858002"/>
              <a:gd name="connsiteX28" fmla="*/ 415518 w 4572002"/>
              <a:gd name="connsiteY28" fmla="*/ 4867614 h 6858002"/>
              <a:gd name="connsiteX29" fmla="*/ 415519 w 4572002"/>
              <a:gd name="connsiteY29" fmla="*/ 4867614 h 6858002"/>
              <a:gd name="connsiteX30" fmla="*/ 444904 w 4572002"/>
              <a:gd name="connsiteY30" fmla="*/ 4103826 h 6858002"/>
              <a:gd name="connsiteX31" fmla="*/ 444904 w 4572002"/>
              <a:gd name="connsiteY31" fmla="*/ 4103826 h 6858002"/>
              <a:gd name="connsiteX32" fmla="*/ 444605 w 4572002"/>
              <a:gd name="connsiteY32" fmla="*/ 4108449 h 6858002"/>
              <a:gd name="connsiteX33" fmla="*/ 477528 w 4572002"/>
              <a:gd name="connsiteY33" fmla="*/ 3580485 h 6858002"/>
              <a:gd name="connsiteX34" fmla="*/ 476296 w 4572002"/>
              <a:gd name="connsiteY34" fmla="*/ 3587174 h 6858002"/>
              <a:gd name="connsiteX35" fmla="*/ 476296 w 4572002"/>
              <a:gd name="connsiteY35" fmla="*/ 3587175 h 6858002"/>
              <a:gd name="connsiteX36" fmla="*/ 472370 w 4572002"/>
              <a:gd name="connsiteY36" fmla="*/ 3595088 h 6858002"/>
              <a:gd name="connsiteX37" fmla="*/ 476296 w 4572002"/>
              <a:gd name="connsiteY37" fmla="*/ 3587175 h 6858002"/>
              <a:gd name="connsiteX38" fmla="*/ 33026 w 4572002"/>
              <a:gd name="connsiteY38" fmla="*/ 3302414 h 6858002"/>
              <a:gd name="connsiteX39" fmla="*/ 34768 w 4572002"/>
              <a:gd name="connsiteY39" fmla="*/ 3304079 h 6858002"/>
              <a:gd name="connsiteX40" fmla="*/ 40960 w 4572002"/>
              <a:gd name="connsiteY40" fmla="*/ 3318772 h 6858002"/>
              <a:gd name="connsiteX41" fmla="*/ 26099 w 4572002"/>
              <a:gd name="connsiteY41" fmla="*/ 3399547 h 6858002"/>
              <a:gd name="connsiteX42" fmla="*/ 10479 w 4572002"/>
              <a:gd name="connsiteY42" fmla="*/ 3485276 h 6858002"/>
              <a:gd name="connsiteX43" fmla="*/ 1 w 4572002"/>
              <a:gd name="connsiteY43" fmla="*/ 3546618 h 6858002"/>
              <a:gd name="connsiteX44" fmla="*/ 8383 w 4572002"/>
              <a:gd name="connsiteY44" fmla="*/ 3623202 h 6858002"/>
              <a:gd name="connsiteX45" fmla="*/ 11811 w 4572002"/>
              <a:gd name="connsiteY45" fmla="*/ 3683592 h 6858002"/>
              <a:gd name="connsiteX46" fmla="*/ 21527 w 4572002"/>
              <a:gd name="connsiteY46" fmla="*/ 3732362 h 6858002"/>
              <a:gd name="connsiteX47" fmla="*/ 27244 w 4572002"/>
              <a:gd name="connsiteY47" fmla="*/ 3749507 h 6858002"/>
              <a:gd name="connsiteX48" fmla="*/ 71821 w 4572002"/>
              <a:gd name="connsiteY48" fmla="*/ 3885339 h 6858002"/>
              <a:gd name="connsiteX49" fmla="*/ 107446 w 4572002"/>
              <a:gd name="connsiteY49" fmla="*/ 4030504 h 6858002"/>
              <a:gd name="connsiteX50" fmla="*/ 84965 w 4572002"/>
              <a:gd name="connsiteY50" fmla="*/ 4124615 h 6858002"/>
              <a:gd name="connsiteX51" fmla="*/ 85347 w 4572002"/>
              <a:gd name="connsiteY51" fmla="*/ 4159668 h 6858002"/>
              <a:gd name="connsiteX52" fmla="*/ 80203 w 4572002"/>
              <a:gd name="connsiteY52" fmla="*/ 4320838 h 6858002"/>
              <a:gd name="connsiteX53" fmla="*/ 74679 w 4572002"/>
              <a:gd name="connsiteY53" fmla="*/ 4349223 h 6858002"/>
              <a:gd name="connsiteX54" fmla="*/ 97350 w 4572002"/>
              <a:gd name="connsiteY54" fmla="*/ 4502580 h 6858002"/>
              <a:gd name="connsiteX55" fmla="*/ 101160 w 4572002"/>
              <a:gd name="connsiteY55" fmla="*/ 4558208 h 6858002"/>
              <a:gd name="connsiteX56" fmla="*/ 107446 w 4572002"/>
              <a:gd name="connsiteY56" fmla="*/ 4609453 h 6858002"/>
              <a:gd name="connsiteX57" fmla="*/ 108970 w 4572002"/>
              <a:gd name="connsiteY57" fmla="*/ 4681084 h 6858002"/>
              <a:gd name="connsiteX58" fmla="*/ 106112 w 4572002"/>
              <a:gd name="connsiteY58" fmla="*/ 4755382 h 6858002"/>
              <a:gd name="connsiteX59" fmla="*/ 106684 w 4572002"/>
              <a:gd name="connsiteY59" fmla="*/ 4838251 h 6858002"/>
              <a:gd name="connsiteX60" fmla="*/ 111636 w 4572002"/>
              <a:gd name="connsiteY60" fmla="*/ 4871020 h 6858002"/>
              <a:gd name="connsiteX61" fmla="*/ 108208 w 4572002"/>
              <a:gd name="connsiteY61" fmla="*/ 4959603 h 6858002"/>
              <a:gd name="connsiteX62" fmla="*/ 113922 w 4572002"/>
              <a:gd name="connsiteY62" fmla="*/ 5006087 h 6858002"/>
              <a:gd name="connsiteX63" fmla="*/ 115066 w 4572002"/>
              <a:gd name="connsiteY63" fmla="*/ 5082671 h 6858002"/>
              <a:gd name="connsiteX64" fmla="*/ 116401 w 4572002"/>
              <a:gd name="connsiteY64" fmla="*/ 5107628 h 6858002"/>
              <a:gd name="connsiteX65" fmla="*/ 117163 w 4572002"/>
              <a:gd name="connsiteY65" fmla="*/ 5129917 h 6858002"/>
              <a:gd name="connsiteX66" fmla="*/ 101540 w 4572002"/>
              <a:gd name="connsiteY66" fmla="*/ 5206309 h 6858002"/>
              <a:gd name="connsiteX67" fmla="*/ 100588 w 4572002"/>
              <a:gd name="connsiteY67" fmla="*/ 5274130 h 6858002"/>
              <a:gd name="connsiteX68" fmla="*/ 88014 w 4572002"/>
              <a:gd name="connsiteY68" fmla="*/ 5393006 h 6858002"/>
              <a:gd name="connsiteX69" fmla="*/ 92396 w 4572002"/>
              <a:gd name="connsiteY69" fmla="*/ 5419296 h 6858002"/>
              <a:gd name="connsiteX70" fmla="*/ 94110 w 4572002"/>
              <a:gd name="connsiteY70" fmla="*/ 5501595 h 6858002"/>
              <a:gd name="connsiteX71" fmla="*/ 95444 w 4572002"/>
              <a:gd name="connsiteY71" fmla="*/ 5548461 h 6858002"/>
              <a:gd name="connsiteX72" fmla="*/ 86300 w 4572002"/>
              <a:gd name="connsiteY72" fmla="*/ 5606373 h 6858002"/>
              <a:gd name="connsiteX73" fmla="*/ 66869 w 4572002"/>
              <a:gd name="connsiteY73" fmla="*/ 5706960 h 6858002"/>
              <a:gd name="connsiteX74" fmla="*/ 63821 w 4572002"/>
              <a:gd name="connsiteY74" fmla="*/ 5733441 h 6858002"/>
              <a:gd name="connsiteX75" fmla="*/ 54484 w 4572002"/>
              <a:gd name="connsiteY75" fmla="*/ 5781831 h 6858002"/>
              <a:gd name="connsiteX76" fmla="*/ 52770 w 4572002"/>
              <a:gd name="connsiteY76" fmla="*/ 5790593 h 6858002"/>
              <a:gd name="connsiteX77" fmla="*/ 29148 w 4572002"/>
              <a:gd name="connsiteY77" fmla="*/ 5864319 h 6858002"/>
              <a:gd name="connsiteX78" fmla="*/ 27244 w 4572002"/>
              <a:gd name="connsiteY78" fmla="*/ 5902611 h 6858002"/>
              <a:gd name="connsiteX79" fmla="*/ 27052 w 4572002"/>
              <a:gd name="connsiteY79" fmla="*/ 6012724 h 6858002"/>
              <a:gd name="connsiteX80" fmla="*/ 30672 w 4572002"/>
              <a:gd name="connsiteY80" fmla="*/ 6059398 h 6858002"/>
              <a:gd name="connsiteX81" fmla="*/ 44578 w 4572002"/>
              <a:gd name="connsiteY81" fmla="*/ 6171606 h 6858002"/>
              <a:gd name="connsiteX82" fmla="*/ 51436 w 4572002"/>
              <a:gd name="connsiteY82" fmla="*/ 6242094 h 6858002"/>
              <a:gd name="connsiteX83" fmla="*/ 62297 w 4572002"/>
              <a:gd name="connsiteY83" fmla="*/ 6323059 h 6858002"/>
              <a:gd name="connsiteX84" fmla="*/ 69155 w 4572002"/>
              <a:gd name="connsiteY84" fmla="*/ 6415834 h 6858002"/>
              <a:gd name="connsiteX85" fmla="*/ 89920 w 4572002"/>
              <a:gd name="connsiteY85" fmla="*/ 6584813 h 6858002"/>
              <a:gd name="connsiteX86" fmla="*/ 111446 w 4572002"/>
              <a:gd name="connsiteY86" fmla="*/ 6748459 h 6858002"/>
              <a:gd name="connsiteX87" fmla="*/ 130497 w 4572002"/>
              <a:gd name="connsiteY87" fmla="*/ 6815517 h 6858002"/>
              <a:gd name="connsiteX88" fmla="*/ 140197 w 4572002"/>
              <a:gd name="connsiteY88" fmla="*/ 6858001 h 6858002"/>
              <a:gd name="connsiteX89" fmla="*/ 140196 w 4572002"/>
              <a:gd name="connsiteY89" fmla="*/ 6858001 h 6858002"/>
              <a:gd name="connsiteX90" fmla="*/ 130496 w 4572002"/>
              <a:gd name="connsiteY90" fmla="*/ 6815516 h 6858002"/>
              <a:gd name="connsiteX91" fmla="*/ 111445 w 4572002"/>
              <a:gd name="connsiteY91" fmla="*/ 6748458 h 6858002"/>
              <a:gd name="connsiteX92" fmla="*/ 89919 w 4572002"/>
              <a:gd name="connsiteY92" fmla="*/ 6584812 h 6858002"/>
              <a:gd name="connsiteX93" fmla="*/ 69154 w 4572002"/>
              <a:gd name="connsiteY93" fmla="*/ 6415833 h 6858002"/>
              <a:gd name="connsiteX94" fmla="*/ 62296 w 4572002"/>
              <a:gd name="connsiteY94" fmla="*/ 6323058 h 6858002"/>
              <a:gd name="connsiteX95" fmla="*/ 51435 w 4572002"/>
              <a:gd name="connsiteY95" fmla="*/ 6242093 h 6858002"/>
              <a:gd name="connsiteX96" fmla="*/ 44577 w 4572002"/>
              <a:gd name="connsiteY96" fmla="*/ 6171605 h 6858002"/>
              <a:gd name="connsiteX97" fmla="*/ 30671 w 4572002"/>
              <a:gd name="connsiteY97" fmla="*/ 6059397 h 6858002"/>
              <a:gd name="connsiteX98" fmla="*/ 27051 w 4572002"/>
              <a:gd name="connsiteY98" fmla="*/ 6012723 h 6858002"/>
              <a:gd name="connsiteX99" fmla="*/ 27243 w 4572002"/>
              <a:gd name="connsiteY99" fmla="*/ 5902610 h 6858002"/>
              <a:gd name="connsiteX100" fmla="*/ 29147 w 4572002"/>
              <a:gd name="connsiteY100" fmla="*/ 5864318 h 6858002"/>
              <a:gd name="connsiteX101" fmla="*/ 52769 w 4572002"/>
              <a:gd name="connsiteY101" fmla="*/ 5790592 h 6858002"/>
              <a:gd name="connsiteX102" fmla="*/ 54483 w 4572002"/>
              <a:gd name="connsiteY102" fmla="*/ 5781830 h 6858002"/>
              <a:gd name="connsiteX103" fmla="*/ 63820 w 4572002"/>
              <a:gd name="connsiteY103" fmla="*/ 5733440 h 6858002"/>
              <a:gd name="connsiteX104" fmla="*/ 66868 w 4572002"/>
              <a:gd name="connsiteY104" fmla="*/ 5706959 h 6858002"/>
              <a:gd name="connsiteX105" fmla="*/ 86299 w 4572002"/>
              <a:gd name="connsiteY105" fmla="*/ 5606372 h 6858002"/>
              <a:gd name="connsiteX106" fmla="*/ 95443 w 4572002"/>
              <a:gd name="connsiteY106" fmla="*/ 5548460 h 6858002"/>
              <a:gd name="connsiteX107" fmla="*/ 94109 w 4572002"/>
              <a:gd name="connsiteY107" fmla="*/ 5501594 h 6858002"/>
              <a:gd name="connsiteX108" fmla="*/ 92395 w 4572002"/>
              <a:gd name="connsiteY108" fmla="*/ 5419295 h 6858002"/>
              <a:gd name="connsiteX109" fmla="*/ 88013 w 4572002"/>
              <a:gd name="connsiteY109" fmla="*/ 5393005 h 6858002"/>
              <a:gd name="connsiteX110" fmla="*/ 100587 w 4572002"/>
              <a:gd name="connsiteY110" fmla="*/ 5274129 h 6858002"/>
              <a:gd name="connsiteX111" fmla="*/ 101539 w 4572002"/>
              <a:gd name="connsiteY111" fmla="*/ 5206308 h 6858002"/>
              <a:gd name="connsiteX112" fmla="*/ 117162 w 4572002"/>
              <a:gd name="connsiteY112" fmla="*/ 5129916 h 6858002"/>
              <a:gd name="connsiteX113" fmla="*/ 116400 w 4572002"/>
              <a:gd name="connsiteY113" fmla="*/ 5107627 h 6858002"/>
              <a:gd name="connsiteX114" fmla="*/ 115065 w 4572002"/>
              <a:gd name="connsiteY114" fmla="*/ 5082670 h 6858002"/>
              <a:gd name="connsiteX115" fmla="*/ 113921 w 4572002"/>
              <a:gd name="connsiteY115" fmla="*/ 5006086 h 6858002"/>
              <a:gd name="connsiteX116" fmla="*/ 108207 w 4572002"/>
              <a:gd name="connsiteY116" fmla="*/ 4959602 h 6858002"/>
              <a:gd name="connsiteX117" fmla="*/ 111635 w 4572002"/>
              <a:gd name="connsiteY117" fmla="*/ 4871019 h 6858002"/>
              <a:gd name="connsiteX118" fmla="*/ 106683 w 4572002"/>
              <a:gd name="connsiteY118" fmla="*/ 4838250 h 6858002"/>
              <a:gd name="connsiteX119" fmla="*/ 106111 w 4572002"/>
              <a:gd name="connsiteY119" fmla="*/ 4755381 h 6858002"/>
              <a:gd name="connsiteX120" fmla="*/ 108969 w 4572002"/>
              <a:gd name="connsiteY120" fmla="*/ 4681083 h 6858002"/>
              <a:gd name="connsiteX121" fmla="*/ 107445 w 4572002"/>
              <a:gd name="connsiteY121" fmla="*/ 4609452 h 6858002"/>
              <a:gd name="connsiteX122" fmla="*/ 101159 w 4572002"/>
              <a:gd name="connsiteY122" fmla="*/ 4558207 h 6858002"/>
              <a:gd name="connsiteX123" fmla="*/ 97349 w 4572002"/>
              <a:gd name="connsiteY123" fmla="*/ 4502579 h 6858002"/>
              <a:gd name="connsiteX124" fmla="*/ 74678 w 4572002"/>
              <a:gd name="connsiteY124" fmla="*/ 4349222 h 6858002"/>
              <a:gd name="connsiteX125" fmla="*/ 80202 w 4572002"/>
              <a:gd name="connsiteY125" fmla="*/ 4320837 h 6858002"/>
              <a:gd name="connsiteX126" fmla="*/ 85346 w 4572002"/>
              <a:gd name="connsiteY126" fmla="*/ 4159667 h 6858002"/>
              <a:gd name="connsiteX127" fmla="*/ 84964 w 4572002"/>
              <a:gd name="connsiteY127" fmla="*/ 4124614 h 6858002"/>
              <a:gd name="connsiteX128" fmla="*/ 107445 w 4572002"/>
              <a:gd name="connsiteY128" fmla="*/ 4030503 h 6858002"/>
              <a:gd name="connsiteX129" fmla="*/ 71820 w 4572002"/>
              <a:gd name="connsiteY129" fmla="*/ 3885338 h 6858002"/>
              <a:gd name="connsiteX130" fmla="*/ 27243 w 4572002"/>
              <a:gd name="connsiteY130" fmla="*/ 3749506 h 6858002"/>
              <a:gd name="connsiteX131" fmla="*/ 21526 w 4572002"/>
              <a:gd name="connsiteY131" fmla="*/ 3732361 h 6858002"/>
              <a:gd name="connsiteX132" fmla="*/ 11810 w 4572002"/>
              <a:gd name="connsiteY132" fmla="*/ 3683591 h 6858002"/>
              <a:gd name="connsiteX133" fmla="*/ 8382 w 4572002"/>
              <a:gd name="connsiteY133" fmla="*/ 3623201 h 6858002"/>
              <a:gd name="connsiteX134" fmla="*/ 0 w 4572002"/>
              <a:gd name="connsiteY134" fmla="*/ 3546617 h 6858002"/>
              <a:gd name="connsiteX135" fmla="*/ 10478 w 4572002"/>
              <a:gd name="connsiteY135" fmla="*/ 3485275 h 6858002"/>
              <a:gd name="connsiteX136" fmla="*/ 26098 w 4572002"/>
              <a:gd name="connsiteY136" fmla="*/ 3399546 h 6858002"/>
              <a:gd name="connsiteX137" fmla="*/ 40959 w 4572002"/>
              <a:gd name="connsiteY137" fmla="*/ 3318771 h 6858002"/>
              <a:gd name="connsiteX138" fmla="*/ 34767 w 4572002"/>
              <a:gd name="connsiteY138" fmla="*/ 3304079 h 6858002"/>
              <a:gd name="connsiteX139" fmla="*/ 380627 w 4572002"/>
              <a:gd name="connsiteY139" fmla="*/ 2885150 h 6858002"/>
              <a:gd name="connsiteX140" fmla="*/ 386215 w 4572002"/>
              <a:gd name="connsiteY140" fmla="*/ 2903546 h 6858002"/>
              <a:gd name="connsiteX141" fmla="*/ 386216 w 4572002"/>
              <a:gd name="connsiteY141" fmla="*/ 2903549 h 6858002"/>
              <a:gd name="connsiteX142" fmla="*/ 318550 w 4572002"/>
              <a:gd name="connsiteY142" fmla="*/ 2785440 h 6858002"/>
              <a:gd name="connsiteX143" fmla="*/ 318550 w 4572002"/>
              <a:gd name="connsiteY143" fmla="*/ 2785440 h 6858002"/>
              <a:gd name="connsiteX144" fmla="*/ 318643 w 4572002"/>
              <a:gd name="connsiteY144" fmla="*/ 2787078 h 6858002"/>
              <a:gd name="connsiteX145" fmla="*/ 452223 w 4572002"/>
              <a:gd name="connsiteY145" fmla="*/ 2422204 h 6858002"/>
              <a:gd name="connsiteX146" fmla="*/ 443353 w 4572002"/>
              <a:gd name="connsiteY146" fmla="*/ 2435913 h 6858002"/>
              <a:gd name="connsiteX147" fmla="*/ 443353 w 4572002"/>
              <a:gd name="connsiteY147" fmla="*/ 2435913 h 6858002"/>
              <a:gd name="connsiteX148" fmla="*/ 443353 w 4572002"/>
              <a:gd name="connsiteY148" fmla="*/ 2435913 h 6858002"/>
              <a:gd name="connsiteX149" fmla="*/ 794873 w 4572002"/>
              <a:gd name="connsiteY149" fmla="*/ 153388 h 6858002"/>
              <a:gd name="connsiteX150" fmla="*/ 794873 w 4572002"/>
              <a:gd name="connsiteY150" fmla="*/ 153388 h 6858002"/>
              <a:gd name="connsiteX151" fmla="*/ 794148 w 4572002"/>
              <a:gd name="connsiteY151" fmla="*/ 157931 h 6858002"/>
              <a:gd name="connsiteX152" fmla="*/ 805510 w 4572002"/>
              <a:gd name="connsiteY152" fmla="*/ 1 h 6858002"/>
              <a:gd name="connsiteX153" fmla="*/ 4572002 w 4572002"/>
              <a:gd name="connsiteY153" fmla="*/ 2 h 6858002"/>
              <a:gd name="connsiteX154" fmla="*/ 4572002 w 4572002"/>
              <a:gd name="connsiteY154" fmla="*/ 6858002 h 6858002"/>
              <a:gd name="connsiteX155" fmla="*/ 312449 w 4572002"/>
              <a:gd name="connsiteY155" fmla="*/ 6858002 h 6858002"/>
              <a:gd name="connsiteX156" fmla="*/ 312449 w 4572002"/>
              <a:gd name="connsiteY156" fmla="*/ 6858002 h 6858002"/>
              <a:gd name="connsiteX157" fmla="*/ 312450 w 4572002"/>
              <a:gd name="connsiteY157" fmla="*/ 6858002 h 6858002"/>
              <a:gd name="connsiteX158" fmla="*/ 306287 w 4572002"/>
              <a:gd name="connsiteY158" fmla="*/ 6812064 h 6858002"/>
              <a:gd name="connsiteX159" fmla="*/ 325765 w 4572002"/>
              <a:gd name="connsiteY159" fmla="*/ 6742553 h 6858002"/>
              <a:gd name="connsiteX160" fmla="*/ 339601 w 4572002"/>
              <a:gd name="connsiteY160" fmla="*/ 6702976 h 6858002"/>
              <a:gd name="connsiteX161" fmla="*/ 336454 w 4572002"/>
              <a:gd name="connsiteY161" fmla="*/ 6683027 h 6858002"/>
              <a:gd name="connsiteX162" fmla="*/ 336454 w 4572002"/>
              <a:gd name="connsiteY162" fmla="*/ 6683026 h 6858002"/>
              <a:gd name="connsiteX163" fmla="*/ 329021 w 4572002"/>
              <a:gd name="connsiteY163" fmla="*/ 6669730 h 6858002"/>
              <a:gd name="connsiteX164" fmla="*/ 325003 w 4572002"/>
              <a:gd name="connsiteY164" fmla="*/ 6662542 h 6858002"/>
              <a:gd name="connsiteX165" fmla="*/ 322358 w 4572002"/>
              <a:gd name="connsiteY165" fmla="*/ 6656199 h 6858002"/>
              <a:gd name="connsiteX166" fmla="*/ 317919 w 4572002"/>
              <a:gd name="connsiteY166" fmla="*/ 6645552 h 6858002"/>
              <a:gd name="connsiteX167" fmla="*/ 317914 w 4572002"/>
              <a:gd name="connsiteY167" fmla="*/ 6636517 h 6858002"/>
              <a:gd name="connsiteX168" fmla="*/ 317908 w 4572002"/>
              <a:gd name="connsiteY168" fmla="*/ 6625225 h 6858002"/>
              <a:gd name="connsiteX169" fmla="*/ 334530 w 4572002"/>
              <a:gd name="connsiteY169" fmla="*/ 6588626 h 6858002"/>
              <a:gd name="connsiteX170" fmla="*/ 357008 w 4572002"/>
              <a:gd name="connsiteY170" fmla="*/ 6564621 h 6858002"/>
              <a:gd name="connsiteX171" fmla="*/ 357008 w 4572002"/>
              <a:gd name="connsiteY171" fmla="*/ 6564621 h 6858002"/>
              <a:gd name="connsiteX172" fmla="*/ 357009 w 4572002"/>
              <a:gd name="connsiteY172" fmla="*/ 6564621 h 6858002"/>
              <a:gd name="connsiteX173" fmla="*/ 357008 w 4572002"/>
              <a:gd name="connsiteY173" fmla="*/ 6564620 h 6858002"/>
              <a:gd name="connsiteX174" fmla="*/ 357008 w 4572002"/>
              <a:gd name="connsiteY174" fmla="*/ 6564620 h 6858002"/>
              <a:gd name="connsiteX175" fmla="*/ 357008 w 4572002"/>
              <a:gd name="connsiteY175" fmla="*/ 6564620 h 6858002"/>
              <a:gd name="connsiteX176" fmla="*/ 329222 w 4572002"/>
              <a:gd name="connsiteY176" fmla="*/ 6546195 h 6858002"/>
              <a:gd name="connsiteX177" fmla="*/ 329221 w 4572002"/>
              <a:gd name="connsiteY177" fmla="*/ 6546193 h 6858002"/>
              <a:gd name="connsiteX178" fmla="*/ 310416 w 4572002"/>
              <a:gd name="connsiteY178" fmla="*/ 6513012 h 6858002"/>
              <a:gd name="connsiteX179" fmla="*/ 296619 w 4572002"/>
              <a:gd name="connsiteY179" fmla="*/ 6463841 h 6858002"/>
              <a:gd name="connsiteX180" fmla="*/ 276688 w 4572002"/>
              <a:gd name="connsiteY180" fmla="*/ 6438982 h 6858002"/>
              <a:gd name="connsiteX181" fmla="*/ 276688 w 4572002"/>
              <a:gd name="connsiteY181" fmla="*/ 6438982 h 6858002"/>
              <a:gd name="connsiteX182" fmla="*/ 276687 w 4572002"/>
              <a:gd name="connsiteY182" fmla="*/ 6438981 h 6858002"/>
              <a:gd name="connsiteX183" fmla="*/ 276688 w 4572002"/>
              <a:gd name="connsiteY183" fmla="*/ 6438982 h 6858002"/>
              <a:gd name="connsiteX184" fmla="*/ 244611 w 4572002"/>
              <a:gd name="connsiteY184" fmla="*/ 6428980 h 6858002"/>
              <a:gd name="connsiteX185" fmla="*/ 201414 w 4572002"/>
              <a:gd name="connsiteY185" fmla="*/ 6407333 h 6858002"/>
              <a:gd name="connsiteX186" fmla="*/ 201413 w 4572002"/>
              <a:gd name="connsiteY186" fmla="*/ 6407332 h 6858002"/>
              <a:gd name="connsiteX187" fmla="*/ 201413 w 4572002"/>
              <a:gd name="connsiteY187" fmla="*/ 6407332 h 6858002"/>
              <a:gd name="connsiteX188" fmla="*/ 200512 w 4572002"/>
              <a:gd name="connsiteY188" fmla="*/ 6405474 h 6858002"/>
              <a:gd name="connsiteX189" fmla="*/ 191995 w 4572002"/>
              <a:gd name="connsiteY189" fmla="*/ 6387910 h 6858002"/>
              <a:gd name="connsiteX190" fmla="*/ 190507 w 4572002"/>
              <a:gd name="connsiteY190" fmla="*/ 6361540 h 6858002"/>
              <a:gd name="connsiteX191" fmla="*/ 207844 w 4572002"/>
              <a:gd name="connsiteY191" fmla="*/ 6228757 h 6858002"/>
              <a:gd name="connsiteX192" fmla="*/ 220607 w 4572002"/>
              <a:gd name="connsiteY192" fmla="*/ 6189323 h 6858002"/>
              <a:gd name="connsiteX193" fmla="*/ 246515 w 4572002"/>
              <a:gd name="connsiteY193" fmla="*/ 6155603 h 6858002"/>
              <a:gd name="connsiteX194" fmla="*/ 258413 w 4572002"/>
              <a:gd name="connsiteY194" fmla="*/ 6143192 h 6858002"/>
              <a:gd name="connsiteX195" fmla="*/ 262113 w 4572002"/>
              <a:gd name="connsiteY195" fmla="*/ 6133315 h 6858002"/>
              <a:gd name="connsiteX196" fmla="*/ 262113 w 4572002"/>
              <a:gd name="connsiteY196" fmla="*/ 6133315 h 6858002"/>
              <a:gd name="connsiteX197" fmla="*/ 262113 w 4572002"/>
              <a:gd name="connsiteY197" fmla="*/ 6133314 h 6858002"/>
              <a:gd name="connsiteX198" fmla="*/ 248421 w 4572002"/>
              <a:gd name="connsiteY198" fmla="*/ 6108739 h 6858002"/>
              <a:gd name="connsiteX199" fmla="*/ 192221 w 4572002"/>
              <a:gd name="connsiteY199" fmla="*/ 6026441 h 6858002"/>
              <a:gd name="connsiteX200" fmla="*/ 185745 w 4572002"/>
              <a:gd name="connsiteY200" fmla="*/ 5993292 h 6858002"/>
              <a:gd name="connsiteX201" fmla="*/ 182125 w 4572002"/>
              <a:gd name="connsiteY201" fmla="*/ 5935950 h 6858002"/>
              <a:gd name="connsiteX202" fmla="*/ 186162 w 4572002"/>
              <a:gd name="connsiteY202" fmla="*/ 5920344 h 6858002"/>
              <a:gd name="connsiteX203" fmla="*/ 189006 w 4572002"/>
              <a:gd name="connsiteY203" fmla="*/ 5909351 h 6858002"/>
              <a:gd name="connsiteX204" fmla="*/ 196209 w 4572002"/>
              <a:gd name="connsiteY204" fmla="*/ 5892626 h 6858002"/>
              <a:gd name="connsiteX205" fmla="*/ 200031 w 4572002"/>
              <a:gd name="connsiteY205" fmla="*/ 5883752 h 6858002"/>
              <a:gd name="connsiteX206" fmla="*/ 288426 w 4572002"/>
              <a:gd name="connsiteY206" fmla="*/ 5760874 h 6858002"/>
              <a:gd name="connsiteX207" fmla="*/ 297191 w 4572002"/>
              <a:gd name="connsiteY207" fmla="*/ 5740489 h 6858002"/>
              <a:gd name="connsiteX208" fmla="*/ 303097 w 4572002"/>
              <a:gd name="connsiteY208" fmla="*/ 5704484 h 6858002"/>
              <a:gd name="connsiteX209" fmla="*/ 323432 w 4572002"/>
              <a:gd name="connsiteY209" fmla="*/ 5625900 h 6858002"/>
              <a:gd name="connsiteX210" fmla="*/ 345477 w 4572002"/>
              <a:gd name="connsiteY210" fmla="*/ 5592609 h 6858002"/>
              <a:gd name="connsiteX211" fmla="*/ 352697 w 4572002"/>
              <a:gd name="connsiteY211" fmla="*/ 5585141 h 6858002"/>
              <a:gd name="connsiteX212" fmla="*/ 374345 w 4572002"/>
              <a:gd name="connsiteY212" fmla="*/ 5562747 h 6858002"/>
              <a:gd name="connsiteX213" fmla="*/ 376997 w 4572002"/>
              <a:gd name="connsiteY213" fmla="*/ 5558544 h 6858002"/>
              <a:gd name="connsiteX214" fmla="*/ 383918 w 4572002"/>
              <a:gd name="connsiteY214" fmla="*/ 5547579 h 6858002"/>
              <a:gd name="connsiteX215" fmla="*/ 383918 w 4572002"/>
              <a:gd name="connsiteY215" fmla="*/ 5547578 h 6858002"/>
              <a:gd name="connsiteX216" fmla="*/ 383918 w 4572002"/>
              <a:gd name="connsiteY216" fmla="*/ 5547578 h 6858002"/>
              <a:gd name="connsiteX217" fmla="*/ 381586 w 4572002"/>
              <a:gd name="connsiteY217" fmla="*/ 5543927 h 6858002"/>
              <a:gd name="connsiteX218" fmla="*/ 373773 w 4572002"/>
              <a:gd name="connsiteY218" fmla="*/ 5531694 h 6858002"/>
              <a:gd name="connsiteX219" fmla="*/ 365765 w 4572002"/>
              <a:gd name="connsiteY219" fmla="*/ 5520947 h 6858002"/>
              <a:gd name="connsiteX220" fmla="*/ 365373 w 4572002"/>
              <a:gd name="connsiteY220" fmla="*/ 5520422 h 6858002"/>
              <a:gd name="connsiteX221" fmla="*/ 363153 w 4572002"/>
              <a:gd name="connsiteY221" fmla="*/ 5507668 h 6858002"/>
              <a:gd name="connsiteX222" fmla="*/ 367677 w 4572002"/>
              <a:gd name="connsiteY222" fmla="*/ 5480638 h 6858002"/>
              <a:gd name="connsiteX223" fmla="*/ 379299 w 4572002"/>
              <a:gd name="connsiteY223" fmla="*/ 5425583 h 6858002"/>
              <a:gd name="connsiteX224" fmla="*/ 387490 w 4572002"/>
              <a:gd name="connsiteY224" fmla="*/ 5385385 h 6858002"/>
              <a:gd name="connsiteX225" fmla="*/ 391527 w 4572002"/>
              <a:gd name="connsiteY225" fmla="*/ 5360240 h 6858002"/>
              <a:gd name="connsiteX226" fmla="*/ 392366 w 4572002"/>
              <a:gd name="connsiteY226" fmla="*/ 5355015 h 6858002"/>
              <a:gd name="connsiteX227" fmla="*/ 392366 w 4572002"/>
              <a:gd name="connsiteY227" fmla="*/ 5355015 h 6858002"/>
              <a:gd name="connsiteX228" fmla="*/ 392366 w 4572002"/>
              <a:gd name="connsiteY228" fmla="*/ 5355014 h 6858002"/>
              <a:gd name="connsiteX229" fmla="*/ 390920 w 4572002"/>
              <a:gd name="connsiteY229" fmla="*/ 5326163 h 6858002"/>
              <a:gd name="connsiteX230" fmla="*/ 387984 w 4572002"/>
              <a:gd name="connsiteY230" fmla="*/ 5317386 h 6858002"/>
              <a:gd name="connsiteX231" fmla="*/ 387390 w 4572002"/>
              <a:gd name="connsiteY231" fmla="*/ 5312288 h 6858002"/>
              <a:gd name="connsiteX232" fmla="*/ 384905 w 4572002"/>
              <a:gd name="connsiteY232" fmla="*/ 5308182 h 6858002"/>
              <a:gd name="connsiteX233" fmla="*/ 381758 w 4572002"/>
              <a:gd name="connsiteY233" fmla="*/ 5298775 h 6858002"/>
              <a:gd name="connsiteX234" fmla="*/ 381758 w 4572002"/>
              <a:gd name="connsiteY234" fmla="*/ 5298775 h 6858002"/>
              <a:gd name="connsiteX235" fmla="*/ 381758 w 4572002"/>
              <a:gd name="connsiteY235" fmla="*/ 5298774 h 6858002"/>
              <a:gd name="connsiteX236" fmla="*/ 363487 w 4572002"/>
              <a:gd name="connsiteY236" fmla="*/ 5272797 h 6858002"/>
              <a:gd name="connsiteX237" fmla="*/ 339864 w 4572002"/>
              <a:gd name="connsiteY237" fmla="*/ 5179068 h 6858002"/>
              <a:gd name="connsiteX238" fmla="*/ 341205 w 4572002"/>
              <a:gd name="connsiteY238" fmla="*/ 5175395 h 6858002"/>
              <a:gd name="connsiteX239" fmla="*/ 342411 w 4572002"/>
              <a:gd name="connsiteY239" fmla="*/ 5172091 h 6858002"/>
              <a:gd name="connsiteX240" fmla="*/ 342525 w 4572002"/>
              <a:gd name="connsiteY240" fmla="*/ 5171104 h 6858002"/>
              <a:gd name="connsiteX241" fmla="*/ 343102 w 4572002"/>
              <a:gd name="connsiteY241" fmla="*/ 5166114 h 6858002"/>
              <a:gd name="connsiteX242" fmla="*/ 336387 w 4572002"/>
              <a:gd name="connsiteY242" fmla="*/ 5133225 h 6858002"/>
              <a:gd name="connsiteX243" fmla="*/ 340408 w 4572002"/>
              <a:gd name="connsiteY243" fmla="*/ 5115909 h 6858002"/>
              <a:gd name="connsiteX244" fmla="*/ 343116 w 4572002"/>
              <a:gd name="connsiteY244" fmla="*/ 5104249 h 6858002"/>
              <a:gd name="connsiteX245" fmla="*/ 349358 w 4572002"/>
              <a:gd name="connsiteY245" fmla="*/ 5087590 h 6858002"/>
              <a:gd name="connsiteX246" fmla="*/ 355319 w 4572002"/>
              <a:gd name="connsiteY246" fmla="*/ 5072376 h 6858002"/>
              <a:gd name="connsiteX247" fmla="*/ 355739 w 4572002"/>
              <a:gd name="connsiteY247" fmla="*/ 5070581 h 6858002"/>
              <a:gd name="connsiteX248" fmla="*/ 357912 w 4572002"/>
              <a:gd name="connsiteY248" fmla="*/ 5064790 h 6858002"/>
              <a:gd name="connsiteX249" fmla="*/ 362533 w 4572002"/>
              <a:gd name="connsiteY249" fmla="*/ 5041528 h 6858002"/>
              <a:gd name="connsiteX250" fmla="*/ 362533 w 4572002"/>
              <a:gd name="connsiteY250" fmla="*/ 5041528 h 6858002"/>
              <a:gd name="connsiteX251" fmla="*/ 362535 w 4572002"/>
              <a:gd name="connsiteY251" fmla="*/ 5041522 h 6858002"/>
              <a:gd name="connsiteX252" fmla="*/ 389014 w 4572002"/>
              <a:gd name="connsiteY252" fmla="*/ 4987038 h 6858002"/>
              <a:gd name="connsiteX253" fmla="*/ 389017 w 4572002"/>
              <a:gd name="connsiteY253" fmla="*/ 4987032 h 6858002"/>
              <a:gd name="connsiteX254" fmla="*/ 405018 w 4572002"/>
              <a:gd name="connsiteY254" fmla="*/ 4961456 h 6858002"/>
              <a:gd name="connsiteX255" fmla="*/ 406296 w 4572002"/>
              <a:gd name="connsiteY255" fmla="*/ 4957455 h 6858002"/>
              <a:gd name="connsiteX256" fmla="*/ 409089 w 4572002"/>
              <a:gd name="connsiteY256" fmla="*/ 4952674 h 6858002"/>
              <a:gd name="connsiteX257" fmla="*/ 413539 w 4572002"/>
              <a:gd name="connsiteY257" fmla="*/ 4935031 h 6858002"/>
              <a:gd name="connsiteX258" fmla="*/ 413848 w 4572002"/>
              <a:gd name="connsiteY258" fmla="*/ 4933805 h 6858002"/>
              <a:gd name="connsiteX259" fmla="*/ 413848 w 4572002"/>
              <a:gd name="connsiteY259" fmla="*/ 4933805 h 6858002"/>
              <a:gd name="connsiteX260" fmla="*/ 413848 w 4572002"/>
              <a:gd name="connsiteY260" fmla="*/ 4933804 h 6858002"/>
              <a:gd name="connsiteX261" fmla="*/ 413732 w 4572002"/>
              <a:gd name="connsiteY261" fmla="*/ 4932007 h 6858002"/>
              <a:gd name="connsiteX262" fmla="*/ 412446 w 4572002"/>
              <a:gd name="connsiteY262" fmla="*/ 4912169 h 6858002"/>
              <a:gd name="connsiteX263" fmla="*/ 410741 w 4572002"/>
              <a:gd name="connsiteY263" fmla="*/ 4889275 h 6858002"/>
              <a:gd name="connsiteX264" fmla="*/ 410742 w 4572002"/>
              <a:gd name="connsiteY264" fmla="*/ 4889270 h 6858002"/>
              <a:gd name="connsiteX265" fmla="*/ 418271 w 4572002"/>
              <a:gd name="connsiteY265" fmla="*/ 4863342 h 6858002"/>
              <a:gd name="connsiteX266" fmla="*/ 436927 w 4572002"/>
              <a:gd name="connsiteY266" fmla="*/ 4834385 h 6858002"/>
              <a:gd name="connsiteX267" fmla="*/ 440451 w 4572002"/>
              <a:gd name="connsiteY267" fmla="*/ 4828917 h 6858002"/>
              <a:gd name="connsiteX268" fmla="*/ 453978 w 4572002"/>
              <a:gd name="connsiteY268" fmla="*/ 4767765 h 6858002"/>
              <a:gd name="connsiteX269" fmla="*/ 444071 w 4572002"/>
              <a:gd name="connsiteY269" fmla="*/ 4677656 h 6858002"/>
              <a:gd name="connsiteX270" fmla="*/ 436069 w 4572002"/>
              <a:gd name="connsiteY270" fmla="*/ 4659175 h 6858002"/>
              <a:gd name="connsiteX271" fmla="*/ 376059 w 4572002"/>
              <a:gd name="connsiteY271" fmla="*/ 4482005 h 6858002"/>
              <a:gd name="connsiteX272" fmla="*/ 375297 w 4572002"/>
              <a:gd name="connsiteY272" fmla="*/ 4363891 h 6858002"/>
              <a:gd name="connsiteX273" fmla="*/ 384251 w 4572002"/>
              <a:gd name="connsiteY273" fmla="*/ 4324646 h 6858002"/>
              <a:gd name="connsiteX274" fmla="*/ 424067 w 4572002"/>
              <a:gd name="connsiteY274" fmla="*/ 4253015 h 6858002"/>
              <a:gd name="connsiteX275" fmla="*/ 429783 w 4572002"/>
              <a:gd name="connsiteY275" fmla="*/ 4221392 h 6858002"/>
              <a:gd name="connsiteX276" fmla="*/ 433593 w 4572002"/>
              <a:gd name="connsiteY276" fmla="*/ 4165384 h 6858002"/>
              <a:gd name="connsiteX277" fmla="*/ 441112 w 4572002"/>
              <a:gd name="connsiteY277" fmla="*/ 4140333 h 6858002"/>
              <a:gd name="connsiteX278" fmla="*/ 442936 w 4572002"/>
              <a:gd name="connsiteY278" fmla="*/ 4134257 h 6858002"/>
              <a:gd name="connsiteX279" fmla="*/ 442936 w 4572002"/>
              <a:gd name="connsiteY279" fmla="*/ 4134256 h 6858002"/>
              <a:gd name="connsiteX280" fmla="*/ 442937 w 4572002"/>
              <a:gd name="connsiteY280" fmla="*/ 4134256 h 6858002"/>
              <a:gd name="connsiteX281" fmla="*/ 444121 w 4572002"/>
              <a:gd name="connsiteY281" fmla="*/ 4115934 h 6858002"/>
              <a:gd name="connsiteX282" fmla="*/ 444904 w 4572002"/>
              <a:gd name="connsiteY282" fmla="*/ 4103826 h 6858002"/>
              <a:gd name="connsiteX283" fmla="*/ 444904 w 4572002"/>
              <a:gd name="connsiteY283" fmla="*/ 4103825 h 6858002"/>
              <a:gd name="connsiteX284" fmla="*/ 444904 w 4572002"/>
              <a:gd name="connsiteY284" fmla="*/ 4103825 h 6858002"/>
              <a:gd name="connsiteX285" fmla="*/ 443862 w 4572002"/>
              <a:gd name="connsiteY285" fmla="*/ 4099692 h 6858002"/>
              <a:gd name="connsiteX286" fmla="*/ 429783 w 4572002"/>
              <a:gd name="connsiteY286" fmla="*/ 4043840 h 6858002"/>
              <a:gd name="connsiteX287" fmla="*/ 421737 w 4572002"/>
              <a:gd name="connsiteY287" fmla="*/ 4018781 h 6858002"/>
              <a:gd name="connsiteX288" fmla="*/ 416480 w 4572002"/>
              <a:gd name="connsiteY288" fmla="*/ 4002410 h 6858002"/>
              <a:gd name="connsiteX289" fmla="*/ 415481 w 4572002"/>
              <a:gd name="connsiteY289" fmla="*/ 3985588 h 6858002"/>
              <a:gd name="connsiteX290" fmla="*/ 414090 w 4572002"/>
              <a:gd name="connsiteY290" fmla="*/ 3962160 h 6858002"/>
              <a:gd name="connsiteX291" fmla="*/ 423594 w 4572002"/>
              <a:gd name="connsiteY291" fmla="*/ 3923125 h 6858002"/>
              <a:gd name="connsiteX292" fmla="*/ 431920 w 4572002"/>
              <a:gd name="connsiteY292" fmla="*/ 3909067 h 6858002"/>
              <a:gd name="connsiteX293" fmla="*/ 445975 w 4572002"/>
              <a:gd name="connsiteY293" fmla="*/ 3885339 h 6858002"/>
              <a:gd name="connsiteX294" fmla="*/ 450791 w 4572002"/>
              <a:gd name="connsiteY294" fmla="*/ 3876060 h 6858002"/>
              <a:gd name="connsiteX295" fmla="*/ 454577 w 4572002"/>
              <a:gd name="connsiteY295" fmla="*/ 3868766 h 6858002"/>
              <a:gd name="connsiteX296" fmla="*/ 454577 w 4572002"/>
              <a:gd name="connsiteY296" fmla="*/ 3868765 h 6858002"/>
              <a:gd name="connsiteX297" fmla="*/ 454578 w 4572002"/>
              <a:gd name="connsiteY297" fmla="*/ 3868765 h 6858002"/>
              <a:gd name="connsiteX298" fmla="*/ 441023 w 4572002"/>
              <a:gd name="connsiteY298" fmla="*/ 3822473 h 6858002"/>
              <a:gd name="connsiteX299" fmla="*/ 432449 w 4572002"/>
              <a:gd name="connsiteY299" fmla="*/ 3754653 h 6858002"/>
              <a:gd name="connsiteX300" fmla="*/ 432831 w 4572002"/>
              <a:gd name="connsiteY300" fmla="*/ 3734838 h 6858002"/>
              <a:gd name="connsiteX301" fmla="*/ 428783 w 4572002"/>
              <a:gd name="connsiteY301" fmla="*/ 3680163 h 6858002"/>
              <a:gd name="connsiteX302" fmla="*/ 432272 w 4572002"/>
              <a:gd name="connsiteY302" fmla="*/ 3666368 h 6858002"/>
              <a:gd name="connsiteX303" fmla="*/ 435295 w 4572002"/>
              <a:gd name="connsiteY303" fmla="*/ 3654416 h 6858002"/>
              <a:gd name="connsiteX304" fmla="*/ 448278 w 4572002"/>
              <a:gd name="connsiteY304" fmla="*/ 3637000 h 6858002"/>
              <a:gd name="connsiteX305" fmla="*/ 453024 w 4572002"/>
              <a:gd name="connsiteY305" fmla="*/ 3630633 h 6858002"/>
              <a:gd name="connsiteX306" fmla="*/ 466550 w 4572002"/>
              <a:gd name="connsiteY306" fmla="*/ 3606818 h 6858002"/>
              <a:gd name="connsiteX307" fmla="*/ 468329 w 4572002"/>
              <a:gd name="connsiteY307" fmla="*/ 3603231 h 6858002"/>
              <a:gd name="connsiteX308" fmla="*/ 476296 w 4572002"/>
              <a:gd name="connsiteY308" fmla="*/ 3587176 h 6858002"/>
              <a:gd name="connsiteX309" fmla="*/ 476296 w 4572002"/>
              <a:gd name="connsiteY309" fmla="*/ 3587175 h 6858002"/>
              <a:gd name="connsiteX310" fmla="*/ 477549 w 4572002"/>
              <a:gd name="connsiteY310" fmla="*/ 3580371 h 6858002"/>
              <a:gd name="connsiteX311" fmla="*/ 478648 w 4572002"/>
              <a:gd name="connsiteY311" fmla="*/ 3574408 h 6858002"/>
              <a:gd name="connsiteX312" fmla="*/ 473569 w 4572002"/>
              <a:gd name="connsiteY312" fmla="*/ 3562320 h 6858002"/>
              <a:gd name="connsiteX313" fmla="*/ 473569 w 4572002"/>
              <a:gd name="connsiteY313" fmla="*/ 3562320 h 6858002"/>
              <a:gd name="connsiteX314" fmla="*/ 473569 w 4572002"/>
              <a:gd name="connsiteY314" fmla="*/ 3562320 h 6858002"/>
              <a:gd name="connsiteX315" fmla="*/ 469502 w 4572002"/>
              <a:gd name="connsiteY315" fmla="*/ 3556612 h 6858002"/>
              <a:gd name="connsiteX316" fmla="*/ 461026 w 4572002"/>
              <a:gd name="connsiteY316" fmla="*/ 3544714 h 6858002"/>
              <a:gd name="connsiteX317" fmla="*/ 438927 w 4572002"/>
              <a:gd name="connsiteY317" fmla="*/ 3489468 h 6858002"/>
              <a:gd name="connsiteX318" fmla="*/ 391300 w 4572002"/>
              <a:gd name="connsiteY318" fmla="*/ 3172655 h 6858002"/>
              <a:gd name="connsiteX319" fmla="*/ 378845 w 4572002"/>
              <a:gd name="connsiteY319" fmla="*/ 3077402 h 6858002"/>
              <a:gd name="connsiteX320" fmla="*/ 380383 w 4572002"/>
              <a:gd name="connsiteY320" fmla="*/ 3064875 h 6858002"/>
              <a:gd name="connsiteX321" fmla="*/ 390538 w 4572002"/>
              <a:gd name="connsiteY321" fmla="*/ 2982149 h 6858002"/>
              <a:gd name="connsiteX322" fmla="*/ 394122 w 4572002"/>
              <a:gd name="connsiteY322" fmla="*/ 2947863 h 6858002"/>
              <a:gd name="connsiteX323" fmla="*/ 393310 w 4572002"/>
              <a:gd name="connsiteY323" fmla="*/ 2941984 h 6858002"/>
              <a:gd name="connsiteX324" fmla="*/ 389490 w 4572002"/>
              <a:gd name="connsiteY324" fmla="*/ 2914328 h 6858002"/>
              <a:gd name="connsiteX325" fmla="*/ 386215 w 4572002"/>
              <a:gd name="connsiteY325" fmla="*/ 2903546 h 6858002"/>
              <a:gd name="connsiteX326" fmla="*/ 385187 w 4572002"/>
              <a:gd name="connsiteY326" fmla="*/ 2897785 h 6858002"/>
              <a:gd name="connsiteX327" fmla="*/ 369589 w 4572002"/>
              <a:gd name="connsiteY327" fmla="*/ 2848815 h 6858002"/>
              <a:gd name="connsiteX328" fmla="*/ 369583 w 4572002"/>
              <a:gd name="connsiteY328" fmla="*/ 2848794 h 6858002"/>
              <a:gd name="connsiteX329" fmla="*/ 360892 w 4572002"/>
              <a:gd name="connsiteY329" fmla="*/ 2836173 h 6858002"/>
              <a:gd name="connsiteX330" fmla="*/ 360891 w 4572002"/>
              <a:gd name="connsiteY330" fmla="*/ 2836172 h 6858002"/>
              <a:gd name="connsiteX331" fmla="*/ 360891 w 4572002"/>
              <a:gd name="connsiteY331" fmla="*/ 2836172 h 6858002"/>
              <a:gd name="connsiteX332" fmla="*/ 360891 w 4572002"/>
              <a:gd name="connsiteY332" fmla="*/ 2836172 h 6858002"/>
              <a:gd name="connsiteX333" fmla="*/ 347484 w 4572002"/>
              <a:gd name="connsiteY333" fmla="*/ 2826695 h 6858002"/>
              <a:gd name="connsiteX334" fmla="*/ 328632 w 4572002"/>
              <a:gd name="connsiteY334" fmla="*/ 2811787 h 6858002"/>
              <a:gd name="connsiteX335" fmla="*/ 328632 w 4572002"/>
              <a:gd name="connsiteY335" fmla="*/ 2811787 h 6858002"/>
              <a:gd name="connsiteX336" fmla="*/ 328632 w 4572002"/>
              <a:gd name="connsiteY336" fmla="*/ 2811787 h 6858002"/>
              <a:gd name="connsiteX337" fmla="*/ 328630 w 4572002"/>
              <a:gd name="connsiteY337" fmla="*/ 2811783 h 6858002"/>
              <a:gd name="connsiteX338" fmla="*/ 328628 w 4572002"/>
              <a:gd name="connsiteY338" fmla="*/ 2811779 h 6858002"/>
              <a:gd name="connsiteX339" fmla="*/ 318550 w 4572002"/>
              <a:gd name="connsiteY339" fmla="*/ 2785440 h 6858002"/>
              <a:gd name="connsiteX340" fmla="*/ 318434 w 4572002"/>
              <a:gd name="connsiteY340" fmla="*/ 2783382 h 6858002"/>
              <a:gd name="connsiteX341" fmla="*/ 318130 w 4572002"/>
              <a:gd name="connsiteY341" fmla="*/ 2778004 h 6858002"/>
              <a:gd name="connsiteX342" fmla="*/ 324050 w 4572002"/>
              <a:gd name="connsiteY342" fmla="*/ 2745352 h 6858002"/>
              <a:gd name="connsiteX343" fmla="*/ 321484 w 4572002"/>
              <a:gd name="connsiteY343" fmla="*/ 2755649 h 6858002"/>
              <a:gd name="connsiteX344" fmla="*/ 324051 w 4572002"/>
              <a:gd name="connsiteY344" fmla="*/ 2745349 h 6858002"/>
              <a:gd name="connsiteX345" fmla="*/ 342960 w 4572002"/>
              <a:gd name="connsiteY345" fmla="*/ 2704676 h 6858002"/>
              <a:gd name="connsiteX346" fmla="*/ 343814 w 4572002"/>
              <a:gd name="connsiteY346" fmla="*/ 2703613 h 6858002"/>
              <a:gd name="connsiteX347" fmla="*/ 372441 w 4572002"/>
              <a:gd name="connsiteY347" fmla="*/ 2668002 h 6858002"/>
              <a:gd name="connsiteX348" fmla="*/ 415232 w 4572002"/>
              <a:gd name="connsiteY348" fmla="*/ 2625091 h 6858002"/>
              <a:gd name="connsiteX349" fmla="*/ 415232 w 4572002"/>
              <a:gd name="connsiteY349" fmla="*/ 2625091 h 6858002"/>
              <a:gd name="connsiteX350" fmla="*/ 415233 w 4572002"/>
              <a:gd name="connsiteY350" fmla="*/ 2625091 h 6858002"/>
              <a:gd name="connsiteX351" fmla="*/ 445595 w 4572002"/>
              <a:gd name="connsiteY351" fmla="*/ 2571035 h 6858002"/>
              <a:gd name="connsiteX352" fmla="*/ 448094 w 4572002"/>
              <a:gd name="connsiteY352" fmla="*/ 2555601 h 6858002"/>
              <a:gd name="connsiteX353" fmla="*/ 449809 w 4572002"/>
              <a:gd name="connsiteY353" fmla="*/ 2545007 h 6858002"/>
              <a:gd name="connsiteX354" fmla="*/ 449809 w 4572002"/>
              <a:gd name="connsiteY354" fmla="*/ 2545007 h 6858002"/>
              <a:gd name="connsiteX355" fmla="*/ 449809 w 4572002"/>
              <a:gd name="connsiteY355" fmla="*/ 2545007 h 6858002"/>
              <a:gd name="connsiteX356" fmla="*/ 449809 w 4572002"/>
              <a:gd name="connsiteY356" fmla="*/ 2545006 h 6858002"/>
              <a:gd name="connsiteX357" fmla="*/ 449809 w 4572002"/>
              <a:gd name="connsiteY357" fmla="*/ 2545006 h 6858002"/>
              <a:gd name="connsiteX358" fmla="*/ 448477 w 4572002"/>
              <a:gd name="connsiteY358" fmla="*/ 2535228 h 6858002"/>
              <a:gd name="connsiteX359" fmla="*/ 446165 w 4572002"/>
              <a:gd name="connsiteY359" fmla="*/ 2518265 h 6858002"/>
              <a:gd name="connsiteX360" fmla="*/ 442853 w 4572002"/>
              <a:gd name="connsiteY360" fmla="*/ 2504316 h 6858002"/>
              <a:gd name="connsiteX361" fmla="*/ 439584 w 4572002"/>
              <a:gd name="connsiteY361" fmla="*/ 2490551 h 6858002"/>
              <a:gd name="connsiteX362" fmla="*/ 438187 w 4572002"/>
              <a:gd name="connsiteY362" fmla="*/ 2471897 h 6858002"/>
              <a:gd name="connsiteX363" fmla="*/ 437521 w 4572002"/>
              <a:gd name="connsiteY363" fmla="*/ 2463018 h 6858002"/>
              <a:gd name="connsiteX364" fmla="*/ 441525 w 4572002"/>
              <a:gd name="connsiteY364" fmla="*/ 2444408 h 6858002"/>
              <a:gd name="connsiteX365" fmla="*/ 443353 w 4572002"/>
              <a:gd name="connsiteY365" fmla="*/ 2435913 h 6858002"/>
              <a:gd name="connsiteX366" fmla="*/ 457288 w 4572002"/>
              <a:gd name="connsiteY366" fmla="*/ 2414378 h 6858002"/>
              <a:gd name="connsiteX367" fmla="*/ 460454 w 4572002"/>
              <a:gd name="connsiteY367" fmla="*/ 2409486 h 6858002"/>
              <a:gd name="connsiteX368" fmla="*/ 484839 w 4572002"/>
              <a:gd name="connsiteY368" fmla="*/ 2334045 h 6858002"/>
              <a:gd name="connsiteX369" fmla="*/ 513796 w 4572002"/>
              <a:gd name="connsiteY369" fmla="*/ 2228315 h 6858002"/>
              <a:gd name="connsiteX370" fmla="*/ 529036 w 4572002"/>
              <a:gd name="connsiteY370" fmla="*/ 2188880 h 6858002"/>
              <a:gd name="connsiteX371" fmla="*/ 551707 w 4572002"/>
              <a:gd name="connsiteY371" fmla="*/ 2094579 h 6858002"/>
              <a:gd name="connsiteX372" fmla="*/ 566566 w 4572002"/>
              <a:gd name="connsiteY372" fmla="*/ 2016470 h 6858002"/>
              <a:gd name="connsiteX373" fmla="*/ 581021 w 4572002"/>
              <a:gd name="connsiteY373" fmla="*/ 1978655 h 6858002"/>
              <a:gd name="connsiteX374" fmla="*/ 613048 w 4572002"/>
              <a:gd name="connsiteY374" fmla="*/ 1953414 h 6858002"/>
              <a:gd name="connsiteX375" fmla="*/ 637053 w 4572002"/>
              <a:gd name="connsiteY375" fmla="*/ 1933220 h 6858002"/>
              <a:gd name="connsiteX376" fmla="*/ 637054 w 4572002"/>
              <a:gd name="connsiteY376" fmla="*/ 1933220 h 6858002"/>
              <a:gd name="connsiteX377" fmla="*/ 637054 w 4572002"/>
              <a:gd name="connsiteY377" fmla="*/ 1933220 h 6858002"/>
              <a:gd name="connsiteX378" fmla="*/ 652483 w 4572002"/>
              <a:gd name="connsiteY378" fmla="*/ 1916455 h 6858002"/>
              <a:gd name="connsiteX379" fmla="*/ 742974 w 4572002"/>
              <a:gd name="connsiteY379" fmla="*/ 1842159 h 6858002"/>
              <a:gd name="connsiteX380" fmla="*/ 742975 w 4572002"/>
              <a:gd name="connsiteY380" fmla="*/ 1842159 h 6858002"/>
              <a:gd name="connsiteX381" fmla="*/ 742975 w 4572002"/>
              <a:gd name="connsiteY381" fmla="*/ 1842159 h 6858002"/>
              <a:gd name="connsiteX382" fmla="*/ 750596 w 4572002"/>
              <a:gd name="connsiteY382" fmla="*/ 1833776 h 6858002"/>
              <a:gd name="connsiteX383" fmla="*/ 777264 w 4572002"/>
              <a:gd name="connsiteY383" fmla="*/ 1769480 h 6858002"/>
              <a:gd name="connsiteX384" fmla="*/ 792316 w 4572002"/>
              <a:gd name="connsiteY384" fmla="*/ 1733189 h 6858002"/>
              <a:gd name="connsiteX385" fmla="*/ 799131 w 4572002"/>
              <a:gd name="connsiteY385" fmla="*/ 1722536 h 6858002"/>
              <a:gd name="connsiteX386" fmla="*/ 814986 w 4572002"/>
              <a:gd name="connsiteY386" fmla="*/ 1697754 h 6858002"/>
              <a:gd name="connsiteX387" fmla="*/ 846115 w 4572002"/>
              <a:gd name="connsiteY387" fmla="*/ 1666871 h 6858002"/>
              <a:gd name="connsiteX388" fmla="*/ 848062 w 4572002"/>
              <a:gd name="connsiteY388" fmla="*/ 1664940 h 6858002"/>
              <a:gd name="connsiteX389" fmla="*/ 848062 w 4572002"/>
              <a:gd name="connsiteY389" fmla="*/ 1664940 h 6858002"/>
              <a:gd name="connsiteX390" fmla="*/ 848063 w 4572002"/>
              <a:gd name="connsiteY390" fmla="*/ 1664939 h 6858002"/>
              <a:gd name="connsiteX391" fmla="*/ 858007 w 4572002"/>
              <a:gd name="connsiteY391" fmla="*/ 1648032 h 6858002"/>
              <a:gd name="connsiteX392" fmla="*/ 871566 w 4572002"/>
              <a:gd name="connsiteY392" fmla="*/ 1624981 h 6858002"/>
              <a:gd name="connsiteX393" fmla="*/ 871620 w 4572002"/>
              <a:gd name="connsiteY393" fmla="*/ 1624164 h 6858002"/>
              <a:gd name="connsiteX394" fmla="*/ 873472 w 4572002"/>
              <a:gd name="connsiteY394" fmla="*/ 1596214 h 6858002"/>
              <a:gd name="connsiteX395" fmla="*/ 839562 w 4572002"/>
              <a:gd name="connsiteY395" fmla="*/ 1490293 h 6858002"/>
              <a:gd name="connsiteX396" fmla="*/ 834730 w 4572002"/>
              <a:gd name="connsiteY396" fmla="*/ 1478497 h 6858002"/>
              <a:gd name="connsiteX397" fmla="*/ 835990 w 4572002"/>
              <a:gd name="connsiteY397" fmla="*/ 1481572 h 6858002"/>
              <a:gd name="connsiteX398" fmla="*/ 833921 w 4572002"/>
              <a:gd name="connsiteY398" fmla="*/ 1476521 h 6858002"/>
              <a:gd name="connsiteX399" fmla="*/ 826774 w 4572002"/>
              <a:gd name="connsiteY399" fmla="*/ 1459074 h 6858002"/>
              <a:gd name="connsiteX400" fmla="*/ 801268 w 4572002"/>
              <a:gd name="connsiteY400" fmla="*/ 1436569 h 6858002"/>
              <a:gd name="connsiteX401" fmla="*/ 786028 w 4572002"/>
              <a:gd name="connsiteY401" fmla="*/ 1417900 h 6858002"/>
              <a:gd name="connsiteX402" fmla="*/ 785193 w 4572002"/>
              <a:gd name="connsiteY402" fmla="*/ 1408462 h 6858002"/>
              <a:gd name="connsiteX403" fmla="*/ 785669 w 4572002"/>
              <a:gd name="connsiteY403" fmla="*/ 1413840 h 6858002"/>
              <a:gd name="connsiteX404" fmla="*/ 784751 w 4572002"/>
              <a:gd name="connsiteY404" fmla="*/ 1403463 h 6858002"/>
              <a:gd name="connsiteX405" fmla="*/ 780076 w 4572002"/>
              <a:gd name="connsiteY405" fmla="*/ 1350628 h 6858002"/>
              <a:gd name="connsiteX406" fmla="*/ 786351 w 4572002"/>
              <a:gd name="connsiteY406" fmla="*/ 1317893 h 6858002"/>
              <a:gd name="connsiteX407" fmla="*/ 796699 w 4572002"/>
              <a:gd name="connsiteY407" fmla="*/ 1297389 h 6858002"/>
              <a:gd name="connsiteX408" fmla="*/ 802412 w 4572002"/>
              <a:gd name="connsiteY408" fmla="*/ 1286070 h 6858002"/>
              <a:gd name="connsiteX409" fmla="*/ 807579 w 4572002"/>
              <a:gd name="connsiteY409" fmla="*/ 1268758 h 6858002"/>
              <a:gd name="connsiteX410" fmla="*/ 806103 w 4572002"/>
              <a:gd name="connsiteY410" fmla="*/ 1273704 h 6858002"/>
              <a:gd name="connsiteX411" fmla="*/ 807579 w 4572002"/>
              <a:gd name="connsiteY411" fmla="*/ 1268758 h 6858002"/>
              <a:gd name="connsiteX412" fmla="*/ 806032 w 4572002"/>
              <a:gd name="connsiteY412" fmla="*/ 1249303 h 6858002"/>
              <a:gd name="connsiteX413" fmla="*/ 824322 w 4572002"/>
              <a:gd name="connsiteY413" fmla="*/ 1123186 h 6858002"/>
              <a:gd name="connsiteX414" fmla="*/ 819940 w 4572002"/>
              <a:gd name="connsiteY414" fmla="*/ 1097088 h 6858002"/>
              <a:gd name="connsiteX415" fmla="*/ 816320 w 4572002"/>
              <a:gd name="connsiteY415" fmla="*/ 927156 h 6858002"/>
              <a:gd name="connsiteX416" fmla="*/ 826798 w 4572002"/>
              <a:gd name="connsiteY416" fmla="*/ 915344 h 6858002"/>
              <a:gd name="connsiteX417" fmla="*/ 836479 w 4572002"/>
              <a:gd name="connsiteY417" fmla="*/ 908845 h 6858002"/>
              <a:gd name="connsiteX418" fmla="*/ 843142 w 4572002"/>
              <a:gd name="connsiteY418" fmla="*/ 904372 h 6858002"/>
              <a:gd name="connsiteX419" fmla="*/ 843142 w 4572002"/>
              <a:gd name="connsiteY419" fmla="*/ 904372 h 6858002"/>
              <a:gd name="connsiteX420" fmla="*/ 843143 w 4572002"/>
              <a:gd name="connsiteY420" fmla="*/ 904372 h 6858002"/>
              <a:gd name="connsiteX421" fmla="*/ 847524 w 4572002"/>
              <a:gd name="connsiteY421" fmla="*/ 897099 h 6858002"/>
              <a:gd name="connsiteX422" fmla="*/ 851968 w 4572002"/>
              <a:gd name="connsiteY422" fmla="*/ 889721 h 6858002"/>
              <a:gd name="connsiteX423" fmla="*/ 851968 w 4572002"/>
              <a:gd name="connsiteY423" fmla="*/ 889720 h 6858002"/>
              <a:gd name="connsiteX424" fmla="*/ 851968 w 4572002"/>
              <a:gd name="connsiteY424" fmla="*/ 889720 h 6858002"/>
              <a:gd name="connsiteX425" fmla="*/ 854179 w 4572002"/>
              <a:gd name="connsiteY425" fmla="*/ 876437 h 6858002"/>
              <a:gd name="connsiteX426" fmla="*/ 857850 w 4572002"/>
              <a:gd name="connsiteY426" fmla="*/ 854380 h 6858002"/>
              <a:gd name="connsiteX427" fmla="*/ 865850 w 4572002"/>
              <a:gd name="connsiteY427" fmla="*/ 773036 h 6858002"/>
              <a:gd name="connsiteX428" fmla="*/ 865850 w 4572002"/>
              <a:gd name="connsiteY428" fmla="*/ 773036 h 6858002"/>
              <a:gd name="connsiteX429" fmla="*/ 865850 w 4572002"/>
              <a:gd name="connsiteY429" fmla="*/ 773035 h 6858002"/>
              <a:gd name="connsiteX430" fmla="*/ 865850 w 4572002"/>
              <a:gd name="connsiteY430" fmla="*/ 773035 h 6858002"/>
              <a:gd name="connsiteX431" fmla="*/ 862992 w 4572002"/>
              <a:gd name="connsiteY431" fmla="*/ 758175 h 6858002"/>
              <a:gd name="connsiteX432" fmla="*/ 843752 w 4572002"/>
              <a:gd name="connsiteY432" fmla="*/ 703309 h 6858002"/>
              <a:gd name="connsiteX433" fmla="*/ 840766 w 4572002"/>
              <a:gd name="connsiteY433" fmla="*/ 690815 h 6858002"/>
              <a:gd name="connsiteX434" fmla="*/ 841749 w 4572002"/>
              <a:gd name="connsiteY434" fmla="*/ 694928 h 6858002"/>
              <a:gd name="connsiteX435" fmla="*/ 839513 w 4572002"/>
              <a:gd name="connsiteY435" fmla="*/ 685575 h 6858002"/>
              <a:gd name="connsiteX436" fmla="*/ 829227 w 4572002"/>
              <a:gd name="connsiteY436" fmla="*/ 642538 h 6858002"/>
              <a:gd name="connsiteX437" fmla="*/ 825846 w 4572002"/>
              <a:gd name="connsiteY437" fmla="*/ 580051 h 6858002"/>
              <a:gd name="connsiteX438" fmla="*/ 819368 w 4572002"/>
              <a:gd name="connsiteY438" fmla="*/ 556048 h 6858002"/>
              <a:gd name="connsiteX439" fmla="*/ 811607 w 4572002"/>
              <a:gd name="connsiteY439" fmla="*/ 522810 h 6858002"/>
              <a:gd name="connsiteX440" fmla="*/ 810449 w 4572002"/>
              <a:gd name="connsiteY440" fmla="*/ 517851 h 6858002"/>
              <a:gd name="connsiteX441" fmla="*/ 811160 w 4572002"/>
              <a:gd name="connsiteY441" fmla="*/ 520896 h 6858002"/>
              <a:gd name="connsiteX442" fmla="*/ 809270 w 4572002"/>
              <a:gd name="connsiteY442" fmla="*/ 512803 h 6858002"/>
              <a:gd name="connsiteX443" fmla="*/ 802602 w 4572002"/>
              <a:gd name="connsiteY443" fmla="*/ 395641 h 6858002"/>
              <a:gd name="connsiteX444" fmla="*/ 812510 w 4572002"/>
              <a:gd name="connsiteY444" fmla="*/ 338871 h 6858002"/>
              <a:gd name="connsiteX445" fmla="*/ 811938 w 4572002"/>
              <a:gd name="connsiteY445" fmla="*/ 313534 h 6858002"/>
              <a:gd name="connsiteX446" fmla="*/ 797319 w 4572002"/>
              <a:gd name="connsiteY446" fmla="*/ 298341 h 6858002"/>
              <a:gd name="connsiteX447" fmla="*/ 797154 w 4572002"/>
              <a:gd name="connsiteY447" fmla="*/ 298169 h 6858002"/>
              <a:gd name="connsiteX448" fmla="*/ 797315 w 4572002"/>
              <a:gd name="connsiteY448" fmla="*/ 298337 h 6858002"/>
              <a:gd name="connsiteX449" fmla="*/ 794504 w 4572002"/>
              <a:gd name="connsiteY449" fmla="*/ 295415 h 6858002"/>
              <a:gd name="connsiteX450" fmla="*/ 786600 w 4572002"/>
              <a:gd name="connsiteY450" fmla="*/ 228949 h 6858002"/>
              <a:gd name="connsiteX451" fmla="*/ 786602 w 4572002"/>
              <a:gd name="connsiteY451" fmla="*/ 228927 h 6858002"/>
              <a:gd name="connsiteX452" fmla="*/ 794873 w 4572002"/>
              <a:gd name="connsiteY452" fmla="*/ 153388 h 6858002"/>
              <a:gd name="connsiteX453" fmla="*/ 799269 w 4572002"/>
              <a:gd name="connsiteY453" fmla="*/ 125861 h 6858002"/>
              <a:gd name="connsiteX454" fmla="*/ 803060 w 4572002"/>
              <a:gd name="connsiteY454" fmla="*/ 92749 h 6858002"/>
              <a:gd name="connsiteX455" fmla="*/ 805192 w 4572002"/>
              <a:gd name="connsiteY455" fmla="*/ 74130 h 6858002"/>
              <a:gd name="connsiteX456" fmla="*/ 804727 w 4572002"/>
              <a:gd name="connsiteY456" fmla="*/ 63925 h 6858002"/>
              <a:gd name="connsiteX457" fmla="*/ 802929 w 4572002"/>
              <a:gd name="connsiteY457" fmla="*/ 24486 h 6858002"/>
              <a:gd name="connsiteX458" fmla="*/ 803291 w 4572002"/>
              <a:gd name="connsiteY458" fmla="*/ 32435 h 6858002"/>
              <a:gd name="connsiteX459" fmla="*/ 802792 w 4572002"/>
              <a:gd name="connsiteY459" fmla="*/ 21487 h 6858002"/>
              <a:gd name="connsiteX460" fmla="*/ 804151 w 4572002"/>
              <a:gd name="connsiteY460" fmla="*/ 10744 h 6858002"/>
              <a:gd name="connsiteX461" fmla="*/ 341402 w 4572002"/>
              <a:gd name="connsiteY461" fmla="*/ 0 h 6858002"/>
              <a:gd name="connsiteX462" fmla="*/ 805510 w 4572002"/>
              <a:gd name="connsiteY462" fmla="*/ 0 h 6858002"/>
              <a:gd name="connsiteX463" fmla="*/ 805510 w 4572002"/>
              <a:gd name="connsiteY463" fmla="*/ 1 h 6858002"/>
              <a:gd name="connsiteX464" fmla="*/ 341403 w 4572002"/>
              <a:gd name="connsiteY464" fmla="*/ 1 h 6858002"/>
              <a:gd name="connsiteX465" fmla="*/ 342530 w 4572002"/>
              <a:gd name="connsiteY465" fmla="*/ 2818 h 6858002"/>
              <a:gd name="connsiteX466" fmla="*/ 356629 w 4572002"/>
              <a:gd name="connsiteY466" fmla="*/ 63588 h 6858002"/>
              <a:gd name="connsiteX467" fmla="*/ 370535 w 4572002"/>
              <a:gd name="connsiteY467" fmla="*/ 176940 h 6858002"/>
              <a:gd name="connsiteX468" fmla="*/ 378537 w 4572002"/>
              <a:gd name="connsiteY468" fmla="*/ 200183 h 6858002"/>
              <a:gd name="connsiteX469" fmla="*/ 416449 w 4572002"/>
              <a:gd name="connsiteY469" fmla="*/ 340775 h 6858002"/>
              <a:gd name="connsiteX470" fmla="*/ 415684 w 4572002"/>
              <a:gd name="connsiteY470" fmla="*/ 453365 h 6858002"/>
              <a:gd name="connsiteX471" fmla="*/ 413970 w 4572002"/>
              <a:gd name="connsiteY471" fmla="*/ 462127 h 6858002"/>
              <a:gd name="connsiteX472" fmla="*/ 401398 w 4572002"/>
              <a:gd name="connsiteY472" fmla="*/ 505183 h 6858002"/>
              <a:gd name="connsiteX473" fmla="*/ 404826 w 4572002"/>
              <a:gd name="connsiteY473" fmla="*/ 571861 h 6858002"/>
              <a:gd name="connsiteX474" fmla="*/ 422163 w 4572002"/>
              <a:gd name="connsiteY474" fmla="*/ 617773 h 6858002"/>
              <a:gd name="connsiteX475" fmla="*/ 422925 w 4572002"/>
              <a:gd name="connsiteY475" fmla="*/ 674924 h 6858002"/>
              <a:gd name="connsiteX476" fmla="*/ 412066 w 4572002"/>
              <a:gd name="connsiteY476" fmla="*/ 740269 h 6858002"/>
              <a:gd name="connsiteX477" fmla="*/ 409780 w 4572002"/>
              <a:gd name="connsiteY477" fmla="*/ 769606 h 6858002"/>
              <a:gd name="connsiteX478" fmla="*/ 387300 w 4572002"/>
              <a:gd name="connsiteY478" fmla="*/ 850190 h 6858002"/>
              <a:gd name="connsiteX479" fmla="*/ 392824 w 4572002"/>
              <a:gd name="connsiteY479" fmla="*/ 898199 h 6858002"/>
              <a:gd name="connsiteX480" fmla="*/ 407684 w 4572002"/>
              <a:gd name="connsiteY480" fmla="*/ 945445 h 6858002"/>
              <a:gd name="connsiteX481" fmla="*/ 421973 w 4572002"/>
              <a:gd name="connsiteY481" fmla="*/ 975734 h 6858002"/>
              <a:gd name="connsiteX482" fmla="*/ 432069 w 4572002"/>
              <a:gd name="connsiteY482" fmla="*/ 1036888 h 6858002"/>
              <a:gd name="connsiteX483" fmla="*/ 430545 w 4572002"/>
              <a:gd name="connsiteY483" fmla="*/ 1048126 h 6858002"/>
              <a:gd name="connsiteX484" fmla="*/ 417971 w 4572002"/>
              <a:gd name="connsiteY484" fmla="*/ 1230634 h 6858002"/>
              <a:gd name="connsiteX485" fmla="*/ 397778 w 4572002"/>
              <a:gd name="connsiteY485" fmla="*/ 1303025 h 6858002"/>
              <a:gd name="connsiteX486" fmla="*/ 395302 w 4572002"/>
              <a:gd name="connsiteY486" fmla="*/ 1318457 h 6858002"/>
              <a:gd name="connsiteX487" fmla="*/ 372631 w 4572002"/>
              <a:gd name="connsiteY487" fmla="*/ 1472576 h 6858002"/>
              <a:gd name="connsiteX488" fmla="*/ 371679 w 4572002"/>
              <a:gd name="connsiteY488" fmla="*/ 1489721 h 6858002"/>
              <a:gd name="connsiteX489" fmla="*/ 375679 w 4572002"/>
              <a:gd name="connsiteY489" fmla="*/ 1537538 h 6858002"/>
              <a:gd name="connsiteX490" fmla="*/ 334530 w 4572002"/>
              <a:gd name="connsiteY490" fmla="*/ 1650318 h 6858002"/>
              <a:gd name="connsiteX491" fmla="*/ 320431 w 4572002"/>
              <a:gd name="connsiteY491" fmla="*/ 1763288 h 6858002"/>
              <a:gd name="connsiteX492" fmla="*/ 320623 w 4572002"/>
              <a:gd name="connsiteY492" fmla="*/ 1825394 h 6858002"/>
              <a:gd name="connsiteX493" fmla="*/ 310525 w 4572002"/>
              <a:gd name="connsiteY493" fmla="*/ 1869781 h 6858002"/>
              <a:gd name="connsiteX494" fmla="*/ 279854 w 4572002"/>
              <a:gd name="connsiteY494" fmla="*/ 1978941 h 6858002"/>
              <a:gd name="connsiteX495" fmla="*/ 275092 w 4572002"/>
              <a:gd name="connsiteY495" fmla="*/ 2030379 h 6858002"/>
              <a:gd name="connsiteX496" fmla="*/ 264803 w 4572002"/>
              <a:gd name="connsiteY496" fmla="*/ 2085055 h 6858002"/>
              <a:gd name="connsiteX497" fmla="*/ 218702 w 4572002"/>
              <a:gd name="connsiteY497" fmla="*/ 2220313 h 6858002"/>
              <a:gd name="connsiteX498" fmla="*/ 221368 w 4572002"/>
              <a:gd name="connsiteY498" fmla="*/ 2330807 h 6858002"/>
              <a:gd name="connsiteX499" fmla="*/ 220798 w 4572002"/>
              <a:gd name="connsiteY499" fmla="*/ 2401293 h 6858002"/>
              <a:gd name="connsiteX500" fmla="*/ 205557 w 4572002"/>
              <a:gd name="connsiteY500" fmla="*/ 2485308 h 6858002"/>
              <a:gd name="connsiteX501" fmla="*/ 183267 w 4572002"/>
              <a:gd name="connsiteY501" fmla="*/ 2554080 h 6858002"/>
              <a:gd name="connsiteX502" fmla="*/ 165550 w 4572002"/>
              <a:gd name="connsiteY502" fmla="*/ 2649144 h 6858002"/>
              <a:gd name="connsiteX503" fmla="*/ 131449 w 4572002"/>
              <a:gd name="connsiteY503" fmla="*/ 2743827 h 6858002"/>
              <a:gd name="connsiteX504" fmla="*/ 105350 w 4572002"/>
              <a:gd name="connsiteY504" fmla="*/ 2809931 h 6858002"/>
              <a:gd name="connsiteX505" fmla="*/ 82299 w 4572002"/>
              <a:gd name="connsiteY505" fmla="*/ 2901944 h 6858002"/>
              <a:gd name="connsiteX506" fmla="*/ 66107 w 4572002"/>
              <a:gd name="connsiteY506" fmla="*/ 3042729 h 6858002"/>
              <a:gd name="connsiteX507" fmla="*/ 64391 w 4572002"/>
              <a:gd name="connsiteY507" fmla="*/ 3107501 h 6858002"/>
              <a:gd name="connsiteX508" fmla="*/ 26482 w 4572002"/>
              <a:gd name="connsiteY508" fmla="*/ 3209994 h 6858002"/>
              <a:gd name="connsiteX509" fmla="*/ 8193 w 4572002"/>
              <a:gd name="connsiteY509" fmla="*/ 3253810 h 6858002"/>
              <a:gd name="connsiteX510" fmla="*/ 6597 w 4572002"/>
              <a:gd name="connsiteY510" fmla="*/ 3276527 h 6858002"/>
              <a:gd name="connsiteX511" fmla="*/ 6596 w 4572002"/>
              <a:gd name="connsiteY511" fmla="*/ 3276527 h 6858002"/>
              <a:gd name="connsiteX512" fmla="*/ 8192 w 4572002"/>
              <a:gd name="connsiteY512" fmla="*/ 3253809 h 6858002"/>
              <a:gd name="connsiteX513" fmla="*/ 26481 w 4572002"/>
              <a:gd name="connsiteY513" fmla="*/ 3209993 h 6858002"/>
              <a:gd name="connsiteX514" fmla="*/ 64390 w 4572002"/>
              <a:gd name="connsiteY514" fmla="*/ 3107500 h 6858002"/>
              <a:gd name="connsiteX515" fmla="*/ 66106 w 4572002"/>
              <a:gd name="connsiteY515" fmla="*/ 3042728 h 6858002"/>
              <a:gd name="connsiteX516" fmla="*/ 82298 w 4572002"/>
              <a:gd name="connsiteY516" fmla="*/ 2901943 h 6858002"/>
              <a:gd name="connsiteX517" fmla="*/ 105349 w 4572002"/>
              <a:gd name="connsiteY517" fmla="*/ 2809930 h 6858002"/>
              <a:gd name="connsiteX518" fmla="*/ 131448 w 4572002"/>
              <a:gd name="connsiteY518" fmla="*/ 2743826 h 6858002"/>
              <a:gd name="connsiteX519" fmla="*/ 165549 w 4572002"/>
              <a:gd name="connsiteY519" fmla="*/ 2649143 h 6858002"/>
              <a:gd name="connsiteX520" fmla="*/ 183266 w 4572002"/>
              <a:gd name="connsiteY520" fmla="*/ 2554079 h 6858002"/>
              <a:gd name="connsiteX521" fmla="*/ 205556 w 4572002"/>
              <a:gd name="connsiteY521" fmla="*/ 2485307 h 6858002"/>
              <a:gd name="connsiteX522" fmla="*/ 220797 w 4572002"/>
              <a:gd name="connsiteY522" fmla="*/ 2401292 h 6858002"/>
              <a:gd name="connsiteX523" fmla="*/ 221367 w 4572002"/>
              <a:gd name="connsiteY523" fmla="*/ 2330806 h 6858002"/>
              <a:gd name="connsiteX524" fmla="*/ 218701 w 4572002"/>
              <a:gd name="connsiteY524" fmla="*/ 2220312 h 6858002"/>
              <a:gd name="connsiteX525" fmla="*/ 264802 w 4572002"/>
              <a:gd name="connsiteY525" fmla="*/ 2085054 h 6858002"/>
              <a:gd name="connsiteX526" fmla="*/ 275091 w 4572002"/>
              <a:gd name="connsiteY526" fmla="*/ 2030378 h 6858002"/>
              <a:gd name="connsiteX527" fmla="*/ 279853 w 4572002"/>
              <a:gd name="connsiteY527" fmla="*/ 1978940 h 6858002"/>
              <a:gd name="connsiteX528" fmla="*/ 310524 w 4572002"/>
              <a:gd name="connsiteY528" fmla="*/ 1869780 h 6858002"/>
              <a:gd name="connsiteX529" fmla="*/ 320622 w 4572002"/>
              <a:gd name="connsiteY529" fmla="*/ 1825393 h 6858002"/>
              <a:gd name="connsiteX530" fmla="*/ 320430 w 4572002"/>
              <a:gd name="connsiteY530" fmla="*/ 1763287 h 6858002"/>
              <a:gd name="connsiteX531" fmla="*/ 334529 w 4572002"/>
              <a:gd name="connsiteY531" fmla="*/ 1650317 h 6858002"/>
              <a:gd name="connsiteX532" fmla="*/ 375678 w 4572002"/>
              <a:gd name="connsiteY532" fmla="*/ 1537537 h 6858002"/>
              <a:gd name="connsiteX533" fmla="*/ 371678 w 4572002"/>
              <a:gd name="connsiteY533" fmla="*/ 1489720 h 6858002"/>
              <a:gd name="connsiteX534" fmla="*/ 372630 w 4572002"/>
              <a:gd name="connsiteY534" fmla="*/ 1472575 h 6858002"/>
              <a:gd name="connsiteX535" fmla="*/ 395301 w 4572002"/>
              <a:gd name="connsiteY535" fmla="*/ 1318456 h 6858002"/>
              <a:gd name="connsiteX536" fmla="*/ 397777 w 4572002"/>
              <a:gd name="connsiteY536" fmla="*/ 1303024 h 6858002"/>
              <a:gd name="connsiteX537" fmla="*/ 417970 w 4572002"/>
              <a:gd name="connsiteY537" fmla="*/ 1230633 h 6858002"/>
              <a:gd name="connsiteX538" fmla="*/ 430544 w 4572002"/>
              <a:gd name="connsiteY538" fmla="*/ 1048125 h 6858002"/>
              <a:gd name="connsiteX539" fmla="*/ 432068 w 4572002"/>
              <a:gd name="connsiteY539" fmla="*/ 1036887 h 6858002"/>
              <a:gd name="connsiteX540" fmla="*/ 421972 w 4572002"/>
              <a:gd name="connsiteY540" fmla="*/ 975733 h 6858002"/>
              <a:gd name="connsiteX541" fmla="*/ 407683 w 4572002"/>
              <a:gd name="connsiteY541" fmla="*/ 945444 h 6858002"/>
              <a:gd name="connsiteX542" fmla="*/ 392823 w 4572002"/>
              <a:gd name="connsiteY542" fmla="*/ 898198 h 6858002"/>
              <a:gd name="connsiteX543" fmla="*/ 387299 w 4572002"/>
              <a:gd name="connsiteY543" fmla="*/ 850189 h 6858002"/>
              <a:gd name="connsiteX544" fmla="*/ 409779 w 4572002"/>
              <a:gd name="connsiteY544" fmla="*/ 769605 h 6858002"/>
              <a:gd name="connsiteX545" fmla="*/ 412065 w 4572002"/>
              <a:gd name="connsiteY545" fmla="*/ 740268 h 6858002"/>
              <a:gd name="connsiteX546" fmla="*/ 422924 w 4572002"/>
              <a:gd name="connsiteY546" fmla="*/ 674923 h 6858002"/>
              <a:gd name="connsiteX547" fmla="*/ 422162 w 4572002"/>
              <a:gd name="connsiteY547" fmla="*/ 617772 h 6858002"/>
              <a:gd name="connsiteX548" fmla="*/ 404825 w 4572002"/>
              <a:gd name="connsiteY548" fmla="*/ 571860 h 6858002"/>
              <a:gd name="connsiteX549" fmla="*/ 401397 w 4572002"/>
              <a:gd name="connsiteY549" fmla="*/ 505182 h 6858002"/>
              <a:gd name="connsiteX550" fmla="*/ 413969 w 4572002"/>
              <a:gd name="connsiteY550" fmla="*/ 462126 h 6858002"/>
              <a:gd name="connsiteX551" fmla="*/ 415683 w 4572002"/>
              <a:gd name="connsiteY551" fmla="*/ 453364 h 6858002"/>
              <a:gd name="connsiteX552" fmla="*/ 416448 w 4572002"/>
              <a:gd name="connsiteY552" fmla="*/ 340774 h 6858002"/>
              <a:gd name="connsiteX553" fmla="*/ 378536 w 4572002"/>
              <a:gd name="connsiteY553" fmla="*/ 200182 h 6858002"/>
              <a:gd name="connsiteX554" fmla="*/ 370534 w 4572002"/>
              <a:gd name="connsiteY554" fmla="*/ 176939 h 6858002"/>
              <a:gd name="connsiteX555" fmla="*/ 356628 w 4572002"/>
              <a:gd name="connsiteY555" fmla="*/ 63587 h 6858002"/>
              <a:gd name="connsiteX556" fmla="*/ 342529 w 4572002"/>
              <a:gd name="connsiteY556" fmla="*/ 281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Lst>
            <a:rect l="l" t="t" r="r" b="b"/>
            <a:pathLst>
              <a:path w="4572002" h="6858002">
                <a:moveTo>
                  <a:pt x="262113" y="6133315"/>
                </a:moveTo>
                <a:lnTo>
                  <a:pt x="262113" y="6133315"/>
                </a:lnTo>
                <a:lnTo>
                  <a:pt x="260202" y="6138416"/>
                </a:lnTo>
                <a:close/>
                <a:moveTo>
                  <a:pt x="383211" y="5546471"/>
                </a:moveTo>
                <a:lnTo>
                  <a:pt x="383918" y="5547578"/>
                </a:lnTo>
                <a:lnTo>
                  <a:pt x="383918" y="5547578"/>
                </a:lnTo>
                <a:close/>
                <a:moveTo>
                  <a:pt x="392366" y="5355014"/>
                </a:moveTo>
                <a:lnTo>
                  <a:pt x="392366" y="5355014"/>
                </a:lnTo>
                <a:lnTo>
                  <a:pt x="392366" y="5355014"/>
                </a:lnTo>
                <a:close/>
                <a:moveTo>
                  <a:pt x="384905" y="5308181"/>
                </a:moveTo>
                <a:lnTo>
                  <a:pt x="384905" y="5308182"/>
                </a:lnTo>
                <a:lnTo>
                  <a:pt x="387984" y="5317386"/>
                </a:lnTo>
                <a:lnTo>
                  <a:pt x="387984" y="5317387"/>
                </a:lnTo>
                <a:close/>
                <a:moveTo>
                  <a:pt x="349368" y="5087565"/>
                </a:moveTo>
                <a:lnTo>
                  <a:pt x="349358" y="5087590"/>
                </a:lnTo>
                <a:lnTo>
                  <a:pt x="343531" y="5102461"/>
                </a:lnTo>
                <a:lnTo>
                  <a:pt x="343116" y="5104249"/>
                </a:lnTo>
                <a:lnTo>
                  <a:pt x="343116" y="5104251"/>
                </a:lnTo>
                <a:lnTo>
                  <a:pt x="343531" y="5102461"/>
                </a:lnTo>
                <a:close/>
                <a:moveTo>
                  <a:pt x="362533" y="5041528"/>
                </a:moveTo>
                <a:lnTo>
                  <a:pt x="362533" y="5041528"/>
                </a:lnTo>
                <a:lnTo>
                  <a:pt x="355739" y="5070581"/>
                </a:lnTo>
                <a:lnTo>
                  <a:pt x="355738" y="5070584"/>
                </a:lnTo>
                <a:close/>
                <a:moveTo>
                  <a:pt x="413848" y="4933805"/>
                </a:moveTo>
                <a:lnTo>
                  <a:pt x="413848" y="4933805"/>
                </a:lnTo>
                <a:lnTo>
                  <a:pt x="413848" y="4933806"/>
                </a:lnTo>
                <a:close/>
                <a:moveTo>
                  <a:pt x="418272" y="4863340"/>
                </a:moveTo>
                <a:lnTo>
                  <a:pt x="418271" y="4863342"/>
                </a:lnTo>
                <a:lnTo>
                  <a:pt x="415518" y="4867614"/>
                </a:lnTo>
                <a:lnTo>
                  <a:pt x="415519" y="4867614"/>
                </a:lnTo>
                <a:close/>
                <a:moveTo>
                  <a:pt x="444904" y="4103826"/>
                </a:moveTo>
                <a:lnTo>
                  <a:pt x="444904" y="4103826"/>
                </a:lnTo>
                <a:lnTo>
                  <a:pt x="444605" y="4108449"/>
                </a:lnTo>
                <a:close/>
                <a:moveTo>
                  <a:pt x="477528" y="3580485"/>
                </a:moveTo>
                <a:lnTo>
                  <a:pt x="476296" y="3587174"/>
                </a:lnTo>
                <a:lnTo>
                  <a:pt x="476296" y="3587175"/>
                </a:lnTo>
                <a:lnTo>
                  <a:pt x="472370" y="3595088"/>
                </a:lnTo>
                <a:lnTo>
                  <a:pt x="476296" y="3587175"/>
                </a:lnTo>
                <a:close/>
                <a:moveTo>
                  <a:pt x="33026" y="3302414"/>
                </a:moveTo>
                <a:lnTo>
                  <a:pt x="34768" y="3304079"/>
                </a:lnTo>
                <a:cubicBezTo>
                  <a:pt x="37959" y="3308770"/>
                  <a:pt x="40293" y="3314105"/>
                  <a:pt x="40960" y="3318772"/>
                </a:cubicBezTo>
                <a:cubicBezTo>
                  <a:pt x="44960" y="3346777"/>
                  <a:pt x="39054" y="3372496"/>
                  <a:pt x="26099" y="3399547"/>
                </a:cubicBezTo>
                <a:cubicBezTo>
                  <a:pt x="13907" y="3424884"/>
                  <a:pt x="15241" y="3456509"/>
                  <a:pt x="10479" y="3485276"/>
                </a:cubicBezTo>
                <a:cubicBezTo>
                  <a:pt x="7049" y="3505658"/>
                  <a:pt x="1" y="3526043"/>
                  <a:pt x="1" y="3546618"/>
                </a:cubicBezTo>
                <a:cubicBezTo>
                  <a:pt x="1" y="3572147"/>
                  <a:pt x="6097" y="3597483"/>
                  <a:pt x="8383" y="3623202"/>
                </a:cubicBezTo>
                <a:cubicBezTo>
                  <a:pt x="10287" y="3643205"/>
                  <a:pt x="9525" y="3663590"/>
                  <a:pt x="11811" y="3683592"/>
                </a:cubicBezTo>
                <a:cubicBezTo>
                  <a:pt x="13527" y="3699977"/>
                  <a:pt x="17907" y="3716169"/>
                  <a:pt x="21527" y="3732362"/>
                </a:cubicBezTo>
                <a:cubicBezTo>
                  <a:pt x="22861" y="3738268"/>
                  <a:pt x="28006" y="3744174"/>
                  <a:pt x="27244" y="3749507"/>
                </a:cubicBezTo>
                <a:cubicBezTo>
                  <a:pt x="19051" y="3802468"/>
                  <a:pt x="55628" y="3840570"/>
                  <a:pt x="71821" y="3885339"/>
                </a:cubicBezTo>
                <a:cubicBezTo>
                  <a:pt x="88968" y="3932395"/>
                  <a:pt x="115256" y="3977926"/>
                  <a:pt x="107446" y="4030504"/>
                </a:cubicBezTo>
                <a:cubicBezTo>
                  <a:pt x="102684" y="4062319"/>
                  <a:pt x="91634" y="4092990"/>
                  <a:pt x="84965" y="4124615"/>
                </a:cubicBezTo>
                <a:cubicBezTo>
                  <a:pt x="82679" y="4135855"/>
                  <a:pt x="83061" y="4148428"/>
                  <a:pt x="85347" y="4159668"/>
                </a:cubicBezTo>
                <a:cubicBezTo>
                  <a:pt x="95826" y="4213962"/>
                  <a:pt x="97350" y="4267494"/>
                  <a:pt x="80203" y="4320838"/>
                </a:cubicBezTo>
                <a:cubicBezTo>
                  <a:pt x="77345" y="4329980"/>
                  <a:pt x="74679" y="4339696"/>
                  <a:pt x="74679" y="4349223"/>
                </a:cubicBezTo>
                <a:cubicBezTo>
                  <a:pt x="74679" y="4401420"/>
                  <a:pt x="78679" y="4452666"/>
                  <a:pt x="97350" y="4502580"/>
                </a:cubicBezTo>
                <a:cubicBezTo>
                  <a:pt x="103636" y="4519344"/>
                  <a:pt x="99636" y="4539729"/>
                  <a:pt x="101160" y="4558208"/>
                </a:cubicBezTo>
                <a:cubicBezTo>
                  <a:pt x="102492" y="4575352"/>
                  <a:pt x="103064" y="4592879"/>
                  <a:pt x="107446" y="4609453"/>
                </a:cubicBezTo>
                <a:cubicBezTo>
                  <a:pt x="113922" y="4633648"/>
                  <a:pt x="114684" y="4656127"/>
                  <a:pt x="108970" y="4681084"/>
                </a:cubicBezTo>
                <a:cubicBezTo>
                  <a:pt x="103636" y="4704896"/>
                  <a:pt x="106302" y="4730615"/>
                  <a:pt x="106112" y="4755382"/>
                </a:cubicBezTo>
                <a:cubicBezTo>
                  <a:pt x="105922" y="4783005"/>
                  <a:pt x="105732" y="4810628"/>
                  <a:pt x="106684" y="4838251"/>
                </a:cubicBezTo>
                <a:cubicBezTo>
                  <a:pt x="107064" y="4849301"/>
                  <a:pt x="114684" y="4861874"/>
                  <a:pt x="111636" y="4871020"/>
                </a:cubicBezTo>
                <a:cubicBezTo>
                  <a:pt x="101350" y="4900547"/>
                  <a:pt x="113732" y="4930076"/>
                  <a:pt x="108208" y="4959603"/>
                </a:cubicBezTo>
                <a:cubicBezTo>
                  <a:pt x="105350" y="4974083"/>
                  <a:pt x="113160" y="4990466"/>
                  <a:pt x="113922" y="5006087"/>
                </a:cubicBezTo>
                <a:cubicBezTo>
                  <a:pt x="115256" y="5031615"/>
                  <a:pt x="114684" y="5057142"/>
                  <a:pt x="115066" y="5082671"/>
                </a:cubicBezTo>
                <a:cubicBezTo>
                  <a:pt x="115256" y="5091053"/>
                  <a:pt x="116018" y="5099246"/>
                  <a:pt x="116401" y="5107628"/>
                </a:cubicBezTo>
                <a:cubicBezTo>
                  <a:pt x="116781" y="5115058"/>
                  <a:pt x="118495" y="5122868"/>
                  <a:pt x="117163" y="5129917"/>
                </a:cubicBezTo>
                <a:cubicBezTo>
                  <a:pt x="112398" y="5155446"/>
                  <a:pt x="104588" y="5180592"/>
                  <a:pt x="101540" y="5206309"/>
                </a:cubicBezTo>
                <a:cubicBezTo>
                  <a:pt x="98874" y="5228598"/>
                  <a:pt x="102492" y="5251651"/>
                  <a:pt x="100588" y="5274130"/>
                </a:cubicBezTo>
                <a:cubicBezTo>
                  <a:pt x="97350" y="5313755"/>
                  <a:pt x="91634" y="5353380"/>
                  <a:pt x="88014" y="5393006"/>
                </a:cubicBezTo>
                <a:cubicBezTo>
                  <a:pt x="87252" y="5401580"/>
                  <a:pt x="92016" y="5410532"/>
                  <a:pt x="92396" y="5419296"/>
                </a:cubicBezTo>
                <a:cubicBezTo>
                  <a:pt x="93348" y="5446729"/>
                  <a:pt x="93540" y="5474162"/>
                  <a:pt x="94110" y="5501595"/>
                </a:cubicBezTo>
                <a:cubicBezTo>
                  <a:pt x="94302" y="5517216"/>
                  <a:pt x="93730" y="5533028"/>
                  <a:pt x="95444" y="5548461"/>
                </a:cubicBezTo>
                <a:cubicBezTo>
                  <a:pt x="97730" y="5568843"/>
                  <a:pt x="101160" y="5587322"/>
                  <a:pt x="86300" y="5606373"/>
                </a:cubicBezTo>
                <a:cubicBezTo>
                  <a:pt x="63249" y="5635712"/>
                  <a:pt x="72203" y="5673051"/>
                  <a:pt x="66869" y="5706960"/>
                </a:cubicBezTo>
                <a:cubicBezTo>
                  <a:pt x="65535" y="5715724"/>
                  <a:pt x="65345" y="5724679"/>
                  <a:pt x="63821" y="5733441"/>
                </a:cubicBezTo>
                <a:cubicBezTo>
                  <a:pt x="60963" y="5749635"/>
                  <a:pt x="57725" y="5765636"/>
                  <a:pt x="54484" y="5781831"/>
                </a:cubicBezTo>
                <a:cubicBezTo>
                  <a:pt x="53914" y="5784687"/>
                  <a:pt x="53722" y="5787925"/>
                  <a:pt x="52770" y="5790593"/>
                </a:cubicBezTo>
                <a:cubicBezTo>
                  <a:pt x="44770" y="5815170"/>
                  <a:pt x="35626" y="5839362"/>
                  <a:pt x="29148" y="5864319"/>
                </a:cubicBezTo>
                <a:cubicBezTo>
                  <a:pt x="25909" y="5876512"/>
                  <a:pt x="25527" y="5890038"/>
                  <a:pt x="27244" y="5902611"/>
                </a:cubicBezTo>
                <a:cubicBezTo>
                  <a:pt x="32196" y="5939378"/>
                  <a:pt x="34292" y="5975765"/>
                  <a:pt x="27052" y="6012724"/>
                </a:cubicBezTo>
                <a:cubicBezTo>
                  <a:pt x="24195" y="6027393"/>
                  <a:pt x="28958" y="6043777"/>
                  <a:pt x="30672" y="6059398"/>
                </a:cubicBezTo>
                <a:cubicBezTo>
                  <a:pt x="35244" y="6096737"/>
                  <a:pt x="40198" y="6134076"/>
                  <a:pt x="44578" y="6171606"/>
                </a:cubicBezTo>
                <a:cubicBezTo>
                  <a:pt x="47246" y="6195038"/>
                  <a:pt x="48770" y="6218661"/>
                  <a:pt x="51436" y="6242094"/>
                </a:cubicBezTo>
                <a:cubicBezTo>
                  <a:pt x="54676" y="6269145"/>
                  <a:pt x="59629" y="6296006"/>
                  <a:pt x="62297" y="6323059"/>
                </a:cubicBezTo>
                <a:cubicBezTo>
                  <a:pt x="65345" y="6353920"/>
                  <a:pt x="65915" y="6384973"/>
                  <a:pt x="69155" y="6415834"/>
                </a:cubicBezTo>
                <a:cubicBezTo>
                  <a:pt x="75441" y="6472226"/>
                  <a:pt x="82871" y="6528425"/>
                  <a:pt x="89920" y="6584813"/>
                </a:cubicBezTo>
                <a:cubicBezTo>
                  <a:pt x="96778" y="6639489"/>
                  <a:pt x="102874" y="6694165"/>
                  <a:pt x="111446" y="6748459"/>
                </a:cubicBezTo>
                <a:cubicBezTo>
                  <a:pt x="115066" y="6771320"/>
                  <a:pt x="124973" y="6793036"/>
                  <a:pt x="130497" y="6815517"/>
                </a:cubicBezTo>
                <a:lnTo>
                  <a:pt x="140197"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40292" y="3314104"/>
                  <a:pt x="37958" y="3308770"/>
                  <a:pt x="34767" y="3304079"/>
                </a:cubicBezTo>
                <a:close/>
                <a:moveTo>
                  <a:pt x="380627" y="2885150"/>
                </a:moveTo>
                <a:lnTo>
                  <a:pt x="386215" y="2903546"/>
                </a:lnTo>
                <a:lnTo>
                  <a:pt x="386216" y="2903549"/>
                </a:lnTo>
                <a:close/>
                <a:moveTo>
                  <a:pt x="318550" y="2785440"/>
                </a:moveTo>
                <a:lnTo>
                  <a:pt x="318550" y="2785440"/>
                </a:lnTo>
                <a:lnTo>
                  <a:pt x="318643" y="2787078"/>
                </a:lnTo>
                <a:close/>
                <a:moveTo>
                  <a:pt x="452223" y="2422204"/>
                </a:moveTo>
                <a:lnTo>
                  <a:pt x="443353" y="2435913"/>
                </a:lnTo>
                <a:lnTo>
                  <a:pt x="443353" y="2435913"/>
                </a:lnTo>
                <a:lnTo>
                  <a:pt x="443353" y="2435913"/>
                </a:lnTo>
                <a:close/>
                <a:moveTo>
                  <a:pt x="794873" y="153388"/>
                </a:moveTo>
                <a:lnTo>
                  <a:pt x="794873" y="153388"/>
                </a:lnTo>
                <a:lnTo>
                  <a:pt x="794148" y="157931"/>
                </a:lnTo>
                <a:close/>
                <a:moveTo>
                  <a:pt x="805510" y="1"/>
                </a:moveTo>
                <a:lnTo>
                  <a:pt x="4572002" y="2"/>
                </a:lnTo>
                <a:lnTo>
                  <a:pt x="4572002" y="6858002"/>
                </a:lnTo>
                <a:lnTo>
                  <a:pt x="312449" y="6858002"/>
                </a:lnTo>
                <a:lnTo>
                  <a:pt x="312449" y="6858002"/>
                </a:lnTo>
                <a:lnTo>
                  <a:pt x="312450" y="6858002"/>
                </a:lnTo>
                <a:lnTo>
                  <a:pt x="306287" y="6812064"/>
                </a:lnTo>
                <a:cubicBezTo>
                  <a:pt x="306763" y="6788418"/>
                  <a:pt x="312049" y="6764842"/>
                  <a:pt x="325765" y="6742553"/>
                </a:cubicBezTo>
                <a:cubicBezTo>
                  <a:pt x="334052" y="6729218"/>
                  <a:pt x="339196" y="6716169"/>
                  <a:pt x="339601" y="6702976"/>
                </a:cubicBezTo>
                <a:lnTo>
                  <a:pt x="336454" y="6683027"/>
                </a:lnTo>
                <a:lnTo>
                  <a:pt x="336454" y="6683026"/>
                </a:lnTo>
                <a:lnTo>
                  <a:pt x="329021" y="6669730"/>
                </a:lnTo>
                <a:lnTo>
                  <a:pt x="325003" y="6662542"/>
                </a:lnTo>
                <a:lnTo>
                  <a:pt x="322358" y="6656199"/>
                </a:lnTo>
                <a:lnTo>
                  <a:pt x="317919" y="6645552"/>
                </a:lnTo>
                <a:lnTo>
                  <a:pt x="317914" y="6636517"/>
                </a:lnTo>
                <a:lnTo>
                  <a:pt x="317908" y="6625225"/>
                </a:lnTo>
                <a:lnTo>
                  <a:pt x="334530" y="6588626"/>
                </a:lnTo>
                <a:lnTo>
                  <a:pt x="357008" y="6564621"/>
                </a:lnTo>
                <a:lnTo>
                  <a:pt x="357008" y="6564621"/>
                </a:lnTo>
                <a:lnTo>
                  <a:pt x="357009" y="6564621"/>
                </a:lnTo>
                <a:lnTo>
                  <a:pt x="357008" y="6564620"/>
                </a:lnTo>
                <a:lnTo>
                  <a:pt x="357008" y="6564620"/>
                </a:lnTo>
                <a:lnTo>
                  <a:pt x="357008" y="6564620"/>
                </a:lnTo>
                <a:lnTo>
                  <a:pt x="329222" y="6546195"/>
                </a:lnTo>
                <a:lnTo>
                  <a:pt x="329221" y="6546193"/>
                </a:lnTo>
                <a:lnTo>
                  <a:pt x="310416" y="6513012"/>
                </a:lnTo>
                <a:lnTo>
                  <a:pt x="296619" y="6463841"/>
                </a:lnTo>
                <a:cubicBezTo>
                  <a:pt x="293666" y="6451650"/>
                  <a:pt x="286189" y="6444078"/>
                  <a:pt x="276688" y="6438982"/>
                </a:cubicBezTo>
                <a:lnTo>
                  <a:pt x="276688" y="6438982"/>
                </a:lnTo>
                <a:lnTo>
                  <a:pt x="276687" y="6438981"/>
                </a:lnTo>
                <a:lnTo>
                  <a:pt x="276688" y="6438982"/>
                </a:lnTo>
                <a:lnTo>
                  <a:pt x="244611" y="6428980"/>
                </a:lnTo>
                <a:cubicBezTo>
                  <a:pt x="224703" y="6424979"/>
                  <a:pt x="210367" y="6418168"/>
                  <a:pt x="201414" y="6407333"/>
                </a:cubicBezTo>
                <a:lnTo>
                  <a:pt x="201413" y="6407332"/>
                </a:lnTo>
                <a:lnTo>
                  <a:pt x="201413" y="6407332"/>
                </a:lnTo>
                <a:lnTo>
                  <a:pt x="200512" y="6405474"/>
                </a:lnTo>
                <a:lnTo>
                  <a:pt x="191995" y="6387910"/>
                </a:lnTo>
                <a:cubicBezTo>
                  <a:pt x="190186" y="6380329"/>
                  <a:pt x="189697" y="6371589"/>
                  <a:pt x="190507" y="6361540"/>
                </a:cubicBezTo>
                <a:cubicBezTo>
                  <a:pt x="194127" y="6317152"/>
                  <a:pt x="200413" y="6272765"/>
                  <a:pt x="207844" y="6228757"/>
                </a:cubicBezTo>
                <a:cubicBezTo>
                  <a:pt x="210225" y="6214851"/>
                  <a:pt x="214320" y="6201611"/>
                  <a:pt x="220607" y="6189323"/>
                </a:cubicBezTo>
                <a:lnTo>
                  <a:pt x="246515" y="6155603"/>
                </a:lnTo>
                <a:lnTo>
                  <a:pt x="258413" y="6143192"/>
                </a:lnTo>
                <a:cubicBezTo>
                  <a:pt x="260964" y="6139650"/>
                  <a:pt x="262149" y="6136530"/>
                  <a:pt x="262113" y="6133315"/>
                </a:cubicBezTo>
                <a:lnTo>
                  <a:pt x="262113" y="6133315"/>
                </a:lnTo>
                <a:lnTo>
                  <a:pt x="262113" y="6133314"/>
                </a:lnTo>
                <a:cubicBezTo>
                  <a:pt x="262042" y="6126885"/>
                  <a:pt x="257089" y="6120074"/>
                  <a:pt x="248421" y="6108739"/>
                </a:cubicBezTo>
                <a:cubicBezTo>
                  <a:pt x="228226" y="6082259"/>
                  <a:pt x="209558" y="6054826"/>
                  <a:pt x="192221" y="6026441"/>
                </a:cubicBezTo>
                <a:cubicBezTo>
                  <a:pt x="186697" y="6017486"/>
                  <a:pt x="186887" y="6004532"/>
                  <a:pt x="185745" y="5993292"/>
                </a:cubicBezTo>
                <a:cubicBezTo>
                  <a:pt x="183649" y="5974241"/>
                  <a:pt x="179839" y="5954618"/>
                  <a:pt x="182125" y="5935950"/>
                </a:cubicBezTo>
                <a:lnTo>
                  <a:pt x="186162" y="5920344"/>
                </a:lnTo>
                <a:lnTo>
                  <a:pt x="189006" y="5909351"/>
                </a:lnTo>
                <a:lnTo>
                  <a:pt x="196209" y="5892626"/>
                </a:lnTo>
                <a:lnTo>
                  <a:pt x="200031" y="5883752"/>
                </a:lnTo>
                <a:cubicBezTo>
                  <a:pt x="221940" y="5837458"/>
                  <a:pt x="249183" y="5794975"/>
                  <a:pt x="288426" y="5760874"/>
                </a:cubicBezTo>
                <a:cubicBezTo>
                  <a:pt x="293570" y="5756494"/>
                  <a:pt x="295476" y="5747729"/>
                  <a:pt x="297191" y="5740489"/>
                </a:cubicBezTo>
                <a:cubicBezTo>
                  <a:pt x="300049" y="5728679"/>
                  <a:pt x="302715" y="5716486"/>
                  <a:pt x="303097" y="5704484"/>
                </a:cubicBezTo>
                <a:cubicBezTo>
                  <a:pt x="304049" y="5675337"/>
                  <a:pt x="311193" y="5649333"/>
                  <a:pt x="323432" y="5625900"/>
                </a:cubicBezTo>
                <a:lnTo>
                  <a:pt x="345477" y="5592609"/>
                </a:lnTo>
                <a:lnTo>
                  <a:pt x="352697" y="5585141"/>
                </a:lnTo>
                <a:lnTo>
                  <a:pt x="374345" y="5562747"/>
                </a:lnTo>
                <a:lnTo>
                  <a:pt x="376997" y="5558544"/>
                </a:lnTo>
                <a:lnTo>
                  <a:pt x="383918" y="5547579"/>
                </a:lnTo>
                <a:lnTo>
                  <a:pt x="383918" y="5547578"/>
                </a:lnTo>
                <a:lnTo>
                  <a:pt x="383918" y="5547578"/>
                </a:lnTo>
                <a:lnTo>
                  <a:pt x="381586" y="5543927"/>
                </a:lnTo>
                <a:lnTo>
                  <a:pt x="373773" y="5531694"/>
                </a:lnTo>
                <a:lnTo>
                  <a:pt x="365765" y="5520947"/>
                </a:lnTo>
                <a:lnTo>
                  <a:pt x="365373" y="5520422"/>
                </a:lnTo>
                <a:lnTo>
                  <a:pt x="363153" y="5507668"/>
                </a:lnTo>
                <a:cubicBezTo>
                  <a:pt x="363200" y="5498833"/>
                  <a:pt x="365772" y="5489497"/>
                  <a:pt x="367677" y="5480638"/>
                </a:cubicBezTo>
                <a:cubicBezTo>
                  <a:pt x="371487" y="5462352"/>
                  <a:pt x="375489" y="5443871"/>
                  <a:pt x="379299" y="5425583"/>
                </a:cubicBezTo>
                <a:cubicBezTo>
                  <a:pt x="381965" y="5412058"/>
                  <a:pt x="384251" y="5398722"/>
                  <a:pt x="387490" y="5385385"/>
                </a:cubicBezTo>
                <a:lnTo>
                  <a:pt x="391527" y="5360240"/>
                </a:lnTo>
                <a:lnTo>
                  <a:pt x="392366" y="5355015"/>
                </a:lnTo>
                <a:lnTo>
                  <a:pt x="392366" y="5355015"/>
                </a:lnTo>
                <a:lnTo>
                  <a:pt x="392366" y="5355014"/>
                </a:lnTo>
                <a:lnTo>
                  <a:pt x="390920" y="5326163"/>
                </a:lnTo>
                <a:lnTo>
                  <a:pt x="387984" y="5317386"/>
                </a:lnTo>
                <a:lnTo>
                  <a:pt x="387390" y="5312288"/>
                </a:lnTo>
                <a:lnTo>
                  <a:pt x="384905" y="5308182"/>
                </a:lnTo>
                <a:lnTo>
                  <a:pt x="381758" y="5298775"/>
                </a:lnTo>
                <a:lnTo>
                  <a:pt x="381758" y="5298775"/>
                </a:lnTo>
                <a:lnTo>
                  <a:pt x="381758" y="5298774"/>
                </a:lnTo>
                <a:cubicBezTo>
                  <a:pt x="377263" y="5289883"/>
                  <a:pt x="371250" y="5281227"/>
                  <a:pt x="363487" y="5272797"/>
                </a:cubicBezTo>
                <a:cubicBezTo>
                  <a:pt x="339674" y="5247079"/>
                  <a:pt x="332624" y="5214122"/>
                  <a:pt x="339864" y="5179068"/>
                </a:cubicBezTo>
                <a:lnTo>
                  <a:pt x="341205" y="5175395"/>
                </a:lnTo>
                <a:lnTo>
                  <a:pt x="342411" y="5172091"/>
                </a:lnTo>
                <a:lnTo>
                  <a:pt x="342525" y="5171104"/>
                </a:lnTo>
                <a:lnTo>
                  <a:pt x="343102" y="5166114"/>
                </a:lnTo>
                <a:cubicBezTo>
                  <a:pt x="337530" y="5154636"/>
                  <a:pt x="335803" y="5143753"/>
                  <a:pt x="336387" y="5133225"/>
                </a:cubicBezTo>
                <a:lnTo>
                  <a:pt x="340408" y="5115909"/>
                </a:lnTo>
                <a:lnTo>
                  <a:pt x="343116" y="5104249"/>
                </a:lnTo>
                <a:lnTo>
                  <a:pt x="349358" y="5087590"/>
                </a:lnTo>
                <a:lnTo>
                  <a:pt x="355319" y="5072376"/>
                </a:lnTo>
                <a:lnTo>
                  <a:pt x="355739" y="5070581"/>
                </a:lnTo>
                <a:lnTo>
                  <a:pt x="357912" y="5064790"/>
                </a:lnTo>
                <a:lnTo>
                  <a:pt x="362533" y="5041528"/>
                </a:lnTo>
                <a:lnTo>
                  <a:pt x="362533" y="5041528"/>
                </a:lnTo>
                <a:lnTo>
                  <a:pt x="362535" y="5041522"/>
                </a:lnTo>
                <a:cubicBezTo>
                  <a:pt x="363677" y="5022853"/>
                  <a:pt x="377775" y="5003802"/>
                  <a:pt x="389014" y="4987038"/>
                </a:cubicBezTo>
                <a:lnTo>
                  <a:pt x="389017" y="4987032"/>
                </a:lnTo>
                <a:lnTo>
                  <a:pt x="405018" y="4961456"/>
                </a:lnTo>
                <a:lnTo>
                  <a:pt x="406296" y="4957455"/>
                </a:lnTo>
                <a:lnTo>
                  <a:pt x="409089" y="4952674"/>
                </a:lnTo>
                <a:lnTo>
                  <a:pt x="413539" y="4935031"/>
                </a:lnTo>
                <a:lnTo>
                  <a:pt x="413848" y="4933805"/>
                </a:lnTo>
                <a:lnTo>
                  <a:pt x="413848" y="4933805"/>
                </a:lnTo>
                <a:lnTo>
                  <a:pt x="413848" y="4933804"/>
                </a:lnTo>
                <a:lnTo>
                  <a:pt x="413732" y="4932007"/>
                </a:lnTo>
                <a:lnTo>
                  <a:pt x="412446" y="4912169"/>
                </a:lnTo>
                <a:cubicBezTo>
                  <a:pt x="410684" y="4904358"/>
                  <a:pt x="410172" y="4896714"/>
                  <a:pt x="410741" y="4889275"/>
                </a:cubicBezTo>
                <a:lnTo>
                  <a:pt x="410742" y="4889270"/>
                </a:lnTo>
                <a:lnTo>
                  <a:pt x="418271" y="4863342"/>
                </a:lnTo>
                <a:lnTo>
                  <a:pt x="436927" y="4834385"/>
                </a:lnTo>
                <a:lnTo>
                  <a:pt x="440451" y="4828917"/>
                </a:lnTo>
                <a:cubicBezTo>
                  <a:pt x="457216" y="4811010"/>
                  <a:pt x="458740" y="4791387"/>
                  <a:pt x="453978" y="4767765"/>
                </a:cubicBezTo>
                <a:cubicBezTo>
                  <a:pt x="448072" y="4738236"/>
                  <a:pt x="447690" y="4707565"/>
                  <a:pt x="444071" y="4677656"/>
                </a:cubicBezTo>
                <a:cubicBezTo>
                  <a:pt x="443309" y="4671177"/>
                  <a:pt x="440641" y="4662987"/>
                  <a:pt x="436069" y="4659175"/>
                </a:cubicBezTo>
                <a:cubicBezTo>
                  <a:pt x="379299" y="4612501"/>
                  <a:pt x="378727" y="4546777"/>
                  <a:pt x="376059" y="4482005"/>
                </a:cubicBezTo>
                <a:cubicBezTo>
                  <a:pt x="374345" y="4442762"/>
                  <a:pt x="374345" y="4403326"/>
                  <a:pt x="375297" y="4363891"/>
                </a:cubicBezTo>
                <a:cubicBezTo>
                  <a:pt x="375489" y="4350555"/>
                  <a:pt x="378537" y="4336458"/>
                  <a:pt x="384251" y="4324646"/>
                </a:cubicBezTo>
                <a:cubicBezTo>
                  <a:pt x="396254" y="4300071"/>
                  <a:pt x="411874" y="4277402"/>
                  <a:pt x="424067" y="4253015"/>
                </a:cubicBezTo>
                <a:cubicBezTo>
                  <a:pt x="428831" y="4243873"/>
                  <a:pt x="429021" y="4232061"/>
                  <a:pt x="429783" y="4221392"/>
                </a:cubicBezTo>
                <a:cubicBezTo>
                  <a:pt x="431307" y="4202532"/>
                  <a:pt x="426735" y="4181577"/>
                  <a:pt x="433593" y="4165384"/>
                </a:cubicBezTo>
                <a:lnTo>
                  <a:pt x="441112" y="4140333"/>
                </a:lnTo>
                <a:lnTo>
                  <a:pt x="442936" y="4134257"/>
                </a:lnTo>
                <a:lnTo>
                  <a:pt x="442936" y="4134256"/>
                </a:lnTo>
                <a:lnTo>
                  <a:pt x="442937" y="4134256"/>
                </a:lnTo>
                <a:lnTo>
                  <a:pt x="444121" y="4115934"/>
                </a:lnTo>
                <a:lnTo>
                  <a:pt x="444904" y="4103826"/>
                </a:lnTo>
                <a:lnTo>
                  <a:pt x="444904" y="4103825"/>
                </a:lnTo>
                <a:lnTo>
                  <a:pt x="444904" y="4103825"/>
                </a:lnTo>
                <a:lnTo>
                  <a:pt x="443862" y="4099692"/>
                </a:lnTo>
                <a:lnTo>
                  <a:pt x="429783" y="4043840"/>
                </a:lnTo>
                <a:lnTo>
                  <a:pt x="421737" y="4018781"/>
                </a:lnTo>
                <a:lnTo>
                  <a:pt x="416480" y="4002410"/>
                </a:lnTo>
                <a:lnTo>
                  <a:pt x="415481" y="3985588"/>
                </a:lnTo>
                <a:lnTo>
                  <a:pt x="414090" y="3962160"/>
                </a:lnTo>
                <a:lnTo>
                  <a:pt x="423594" y="3923125"/>
                </a:lnTo>
                <a:lnTo>
                  <a:pt x="431920" y="3909067"/>
                </a:lnTo>
                <a:lnTo>
                  <a:pt x="445975" y="3885339"/>
                </a:lnTo>
                <a:lnTo>
                  <a:pt x="450791" y="3876060"/>
                </a:lnTo>
                <a:lnTo>
                  <a:pt x="454577" y="3868766"/>
                </a:lnTo>
                <a:lnTo>
                  <a:pt x="454577" y="3868765"/>
                </a:lnTo>
                <a:lnTo>
                  <a:pt x="454578" y="3868765"/>
                </a:lnTo>
                <a:cubicBezTo>
                  <a:pt x="458954" y="3852369"/>
                  <a:pt x="451596" y="3836617"/>
                  <a:pt x="441023" y="3822473"/>
                </a:cubicBezTo>
                <a:cubicBezTo>
                  <a:pt x="424639" y="3800754"/>
                  <a:pt x="420449" y="3779608"/>
                  <a:pt x="432449" y="3754653"/>
                </a:cubicBezTo>
                <a:cubicBezTo>
                  <a:pt x="435117" y="3749126"/>
                  <a:pt x="433783" y="3741316"/>
                  <a:pt x="432831" y="3734838"/>
                </a:cubicBezTo>
                <a:cubicBezTo>
                  <a:pt x="430450" y="3716359"/>
                  <a:pt x="427259" y="3697833"/>
                  <a:pt x="428783" y="3680163"/>
                </a:cubicBezTo>
                <a:lnTo>
                  <a:pt x="432272" y="3666368"/>
                </a:lnTo>
                <a:lnTo>
                  <a:pt x="435295" y="3654416"/>
                </a:lnTo>
                <a:lnTo>
                  <a:pt x="448278" y="3637000"/>
                </a:lnTo>
                <a:lnTo>
                  <a:pt x="453024" y="3630633"/>
                </a:lnTo>
                <a:cubicBezTo>
                  <a:pt x="459502" y="3624726"/>
                  <a:pt x="462168" y="3614820"/>
                  <a:pt x="466550" y="3606818"/>
                </a:cubicBezTo>
                <a:lnTo>
                  <a:pt x="468329" y="3603231"/>
                </a:lnTo>
                <a:lnTo>
                  <a:pt x="476296" y="3587176"/>
                </a:lnTo>
                <a:lnTo>
                  <a:pt x="476296" y="3587175"/>
                </a:lnTo>
                <a:lnTo>
                  <a:pt x="477549" y="3580371"/>
                </a:lnTo>
                <a:lnTo>
                  <a:pt x="478648" y="3574408"/>
                </a:lnTo>
                <a:cubicBezTo>
                  <a:pt x="478195" y="3570610"/>
                  <a:pt x="476504" y="3566925"/>
                  <a:pt x="473569" y="3562320"/>
                </a:cubicBezTo>
                <a:lnTo>
                  <a:pt x="473569" y="3562320"/>
                </a:lnTo>
                <a:lnTo>
                  <a:pt x="473569" y="3562320"/>
                </a:lnTo>
                <a:lnTo>
                  <a:pt x="469502" y="3556612"/>
                </a:lnTo>
                <a:lnTo>
                  <a:pt x="461026" y="3544714"/>
                </a:lnTo>
                <a:cubicBezTo>
                  <a:pt x="449596" y="3529091"/>
                  <a:pt x="437975" y="3507564"/>
                  <a:pt x="438927" y="3489468"/>
                </a:cubicBezTo>
                <a:cubicBezTo>
                  <a:pt x="444641" y="3380306"/>
                  <a:pt x="417209" y="3276481"/>
                  <a:pt x="391300" y="3172655"/>
                </a:cubicBezTo>
                <a:lnTo>
                  <a:pt x="378845" y="3077402"/>
                </a:lnTo>
                <a:lnTo>
                  <a:pt x="380383" y="3064875"/>
                </a:lnTo>
                <a:lnTo>
                  <a:pt x="390538" y="2982149"/>
                </a:lnTo>
                <a:cubicBezTo>
                  <a:pt x="393491" y="2970575"/>
                  <a:pt x="394491" y="2959157"/>
                  <a:pt x="394122" y="2947863"/>
                </a:cubicBezTo>
                <a:lnTo>
                  <a:pt x="393310" y="2941984"/>
                </a:lnTo>
                <a:lnTo>
                  <a:pt x="389490" y="2914328"/>
                </a:lnTo>
                <a:lnTo>
                  <a:pt x="386215" y="2903546"/>
                </a:lnTo>
                <a:lnTo>
                  <a:pt x="385187" y="2897785"/>
                </a:lnTo>
                <a:lnTo>
                  <a:pt x="369589" y="2848815"/>
                </a:lnTo>
                <a:lnTo>
                  <a:pt x="369583" y="2848794"/>
                </a:lnTo>
                <a:cubicBezTo>
                  <a:pt x="368250" y="2844317"/>
                  <a:pt x="364964" y="2839983"/>
                  <a:pt x="360892" y="2836173"/>
                </a:cubicBezTo>
                <a:lnTo>
                  <a:pt x="360891" y="2836172"/>
                </a:lnTo>
                <a:lnTo>
                  <a:pt x="360891" y="2836172"/>
                </a:lnTo>
                <a:lnTo>
                  <a:pt x="360891" y="2836172"/>
                </a:lnTo>
                <a:lnTo>
                  <a:pt x="347484" y="2826695"/>
                </a:lnTo>
                <a:cubicBezTo>
                  <a:pt x="339578" y="2822408"/>
                  <a:pt x="333338" y="2817419"/>
                  <a:pt x="328632" y="2811787"/>
                </a:cubicBezTo>
                <a:lnTo>
                  <a:pt x="328632" y="2811787"/>
                </a:lnTo>
                <a:lnTo>
                  <a:pt x="328632" y="2811787"/>
                </a:lnTo>
                <a:lnTo>
                  <a:pt x="328630" y="2811783"/>
                </a:lnTo>
                <a:lnTo>
                  <a:pt x="328628" y="2811779"/>
                </a:lnTo>
                <a:lnTo>
                  <a:pt x="318550" y="2785440"/>
                </a:lnTo>
                <a:lnTo>
                  <a:pt x="318434" y="2783382"/>
                </a:lnTo>
                <a:lnTo>
                  <a:pt x="318130" y="2778004"/>
                </a:lnTo>
                <a:lnTo>
                  <a:pt x="324050" y="2745352"/>
                </a:lnTo>
                <a:lnTo>
                  <a:pt x="321484" y="2755649"/>
                </a:lnTo>
                <a:lnTo>
                  <a:pt x="324051" y="2745349"/>
                </a:lnTo>
                <a:lnTo>
                  <a:pt x="342960" y="2704676"/>
                </a:lnTo>
                <a:lnTo>
                  <a:pt x="343814" y="2703613"/>
                </a:lnTo>
                <a:lnTo>
                  <a:pt x="372441" y="2668002"/>
                </a:lnTo>
                <a:lnTo>
                  <a:pt x="415232" y="2625091"/>
                </a:lnTo>
                <a:lnTo>
                  <a:pt x="415232" y="2625091"/>
                </a:lnTo>
                <a:lnTo>
                  <a:pt x="415233" y="2625091"/>
                </a:lnTo>
                <a:cubicBezTo>
                  <a:pt x="428449" y="2609469"/>
                  <a:pt x="439594" y="2591990"/>
                  <a:pt x="445595" y="2571035"/>
                </a:cubicBezTo>
                <a:lnTo>
                  <a:pt x="448094" y="2555601"/>
                </a:lnTo>
                <a:lnTo>
                  <a:pt x="449809" y="2545007"/>
                </a:lnTo>
                <a:lnTo>
                  <a:pt x="449809" y="2545007"/>
                </a:lnTo>
                <a:lnTo>
                  <a:pt x="449809" y="2545007"/>
                </a:lnTo>
                <a:lnTo>
                  <a:pt x="449809" y="2545006"/>
                </a:lnTo>
                <a:lnTo>
                  <a:pt x="449809" y="2545006"/>
                </a:lnTo>
                <a:lnTo>
                  <a:pt x="448477" y="2535228"/>
                </a:lnTo>
                <a:lnTo>
                  <a:pt x="446165" y="2518265"/>
                </a:lnTo>
                <a:lnTo>
                  <a:pt x="442853" y="2504316"/>
                </a:lnTo>
                <a:lnTo>
                  <a:pt x="439584" y="2490551"/>
                </a:lnTo>
                <a:lnTo>
                  <a:pt x="438187" y="2471897"/>
                </a:lnTo>
                <a:lnTo>
                  <a:pt x="437521" y="2463018"/>
                </a:lnTo>
                <a:lnTo>
                  <a:pt x="441525" y="2444408"/>
                </a:lnTo>
                <a:lnTo>
                  <a:pt x="443353" y="2435913"/>
                </a:lnTo>
                <a:lnTo>
                  <a:pt x="457288" y="2414378"/>
                </a:lnTo>
                <a:lnTo>
                  <a:pt x="460454" y="2409486"/>
                </a:lnTo>
                <a:cubicBezTo>
                  <a:pt x="477981" y="2390435"/>
                  <a:pt x="489221" y="2364716"/>
                  <a:pt x="484839" y="2334045"/>
                </a:cubicBezTo>
                <a:cubicBezTo>
                  <a:pt x="479315" y="2295754"/>
                  <a:pt x="493221" y="2260891"/>
                  <a:pt x="513796" y="2228315"/>
                </a:cubicBezTo>
                <a:cubicBezTo>
                  <a:pt x="521226" y="2216693"/>
                  <a:pt x="525416" y="2202405"/>
                  <a:pt x="529036" y="2188880"/>
                </a:cubicBezTo>
                <a:cubicBezTo>
                  <a:pt x="537419" y="2157637"/>
                  <a:pt x="544849" y="2126202"/>
                  <a:pt x="551707" y="2094579"/>
                </a:cubicBezTo>
                <a:cubicBezTo>
                  <a:pt x="557421" y="2068670"/>
                  <a:pt x="561613" y="2042571"/>
                  <a:pt x="566566" y="2016470"/>
                </a:cubicBezTo>
                <a:lnTo>
                  <a:pt x="581021" y="1978655"/>
                </a:lnTo>
                <a:lnTo>
                  <a:pt x="613048" y="1953414"/>
                </a:lnTo>
                <a:cubicBezTo>
                  <a:pt x="622192" y="1949604"/>
                  <a:pt x="629433" y="1940460"/>
                  <a:pt x="637053" y="1933220"/>
                </a:cubicBezTo>
                <a:lnTo>
                  <a:pt x="637054" y="1933220"/>
                </a:lnTo>
                <a:lnTo>
                  <a:pt x="637054" y="1933220"/>
                </a:lnTo>
                <a:lnTo>
                  <a:pt x="652483" y="1916455"/>
                </a:lnTo>
                <a:lnTo>
                  <a:pt x="742974" y="1842159"/>
                </a:lnTo>
                <a:lnTo>
                  <a:pt x="742975" y="1842159"/>
                </a:lnTo>
                <a:lnTo>
                  <a:pt x="742975" y="1842159"/>
                </a:lnTo>
                <a:cubicBezTo>
                  <a:pt x="745833" y="1839680"/>
                  <a:pt x="749262" y="1837014"/>
                  <a:pt x="750596" y="1833776"/>
                </a:cubicBezTo>
                <a:lnTo>
                  <a:pt x="777264" y="1769480"/>
                </a:lnTo>
                <a:lnTo>
                  <a:pt x="792316" y="1733189"/>
                </a:lnTo>
                <a:lnTo>
                  <a:pt x="799131" y="1722536"/>
                </a:lnTo>
                <a:lnTo>
                  <a:pt x="814986" y="1697754"/>
                </a:lnTo>
                <a:lnTo>
                  <a:pt x="846115" y="1666871"/>
                </a:lnTo>
                <a:lnTo>
                  <a:pt x="848062" y="1664940"/>
                </a:lnTo>
                <a:lnTo>
                  <a:pt x="848062" y="1664940"/>
                </a:lnTo>
                <a:lnTo>
                  <a:pt x="848063" y="1664939"/>
                </a:lnTo>
                <a:lnTo>
                  <a:pt x="858007" y="1648032"/>
                </a:lnTo>
                <a:lnTo>
                  <a:pt x="871566" y="1624981"/>
                </a:lnTo>
                <a:lnTo>
                  <a:pt x="871620" y="1624164"/>
                </a:lnTo>
                <a:lnTo>
                  <a:pt x="873472" y="1596214"/>
                </a:lnTo>
                <a:cubicBezTo>
                  <a:pt x="863184" y="1560589"/>
                  <a:pt x="850420" y="1525728"/>
                  <a:pt x="839562" y="1490293"/>
                </a:cubicBezTo>
                <a:lnTo>
                  <a:pt x="834730" y="1478497"/>
                </a:lnTo>
                <a:lnTo>
                  <a:pt x="835990" y="1481572"/>
                </a:lnTo>
                <a:lnTo>
                  <a:pt x="833921" y="1476521"/>
                </a:lnTo>
                <a:lnTo>
                  <a:pt x="826774" y="1459074"/>
                </a:lnTo>
                <a:cubicBezTo>
                  <a:pt x="820987" y="1449810"/>
                  <a:pt x="813080" y="1441999"/>
                  <a:pt x="801268" y="1436569"/>
                </a:cubicBezTo>
                <a:cubicBezTo>
                  <a:pt x="794602" y="1433523"/>
                  <a:pt x="787362" y="1424949"/>
                  <a:pt x="786028" y="1417900"/>
                </a:cubicBezTo>
                <a:lnTo>
                  <a:pt x="785193" y="1408462"/>
                </a:lnTo>
                <a:lnTo>
                  <a:pt x="785669" y="1413840"/>
                </a:lnTo>
                <a:lnTo>
                  <a:pt x="784751" y="1403463"/>
                </a:lnTo>
                <a:lnTo>
                  <a:pt x="780076" y="1350628"/>
                </a:lnTo>
                <a:cubicBezTo>
                  <a:pt x="780838" y="1339590"/>
                  <a:pt x="782779" y="1328666"/>
                  <a:pt x="786351" y="1317893"/>
                </a:cubicBezTo>
                <a:lnTo>
                  <a:pt x="796699" y="1297389"/>
                </a:lnTo>
                <a:lnTo>
                  <a:pt x="802412" y="1286070"/>
                </a:lnTo>
                <a:cubicBezTo>
                  <a:pt x="805555" y="1281689"/>
                  <a:pt x="807127" y="1275402"/>
                  <a:pt x="807579" y="1268758"/>
                </a:cubicBezTo>
                <a:lnTo>
                  <a:pt x="806103" y="1273704"/>
                </a:lnTo>
                <a:lnTo>
                  <a:pt x="807579" y="1268758"/>
                </a:lnTo>
                <a:cubicBezTo>
                  <a:pt x="808032" y="1262114"/>
                  <a:pt x="807365" y="1255113"/>
                  <a:pt x="806032" y="1249303"/>
                </a:cubicBezTo>
                <a:cubicBezTo>
                  <a:pt x="796126" y="1204533"/>
                  <a:pt x="792696" y="1162050"/>
                  <a:pt x="824322" y="1123186"/>
                </a:cubicBezTo>
                <a:cubicBezTo>
                  <a:pt x="828132" y="1118614"/>
                  <a:pt x="824702" y="1103946"/>
                  <a:pt x="819940" y="1097088"/>
                </a:cubicBezTo>
                <a:cubicBezTo>
                  <a:pt x="773456" y="1030981"/>
                  <a:pt x="772312" y="994786"/>
                  <a:pt x="816320" y="927156"/>
                </a:cubicBezTo>
                <a:cubicBezTo>
                  <a:pt x="819178" y="922774"/>
                  <a:pt x="822416" y="917060"/>
                  <a:pt x="826798" y="915344"/>
                </a:cubicBezTo>
                <a:lnTo>
                  <a:pt x="836479" y="908845"/>
                </a:lnTo>
                <a:lnTo>
                  <a:pt x="843142" y="904372"/>
                </a:lnTo>
                <a:lnTo>
                  <a:pt x="843142" y="904372"/>
                </a:lnTo>
                <a:lnTo>
                  <a:pt x="843143" y="904372"/>
                </a:lnTo>
                <a:lnTo>
                  <a:pt x="847524" y="897099"/>
                </a:lnTo>
                <a:lnTo>
                  <a:pt x="851968" y="889721"/>
                </a:lnTo>
                <a:lnTo>
                  <a:pt x="851968" y="889720"/>
                </a:lnTo>
                <a:lnTo>
                  <a:pt x="851968" y="889720"/>
                </a:lnTo>
                <a:lnTo>
                  <a:pt x="854179" y="876437"/>
                </a:lnTo>
                <a:lnTo>
                  <a:pt x="857850" y="854380"/>
                </a:lnTo>
                <a:cubicBezTo>
                  <a:pt x="860326" y="827330"/>
                  <a:pt x="863564" y="800277"/>
                  <a:pt x="865850" y="773036"/>
                </a:cubicBezTo>
                <a:lnTo>
                  <a:pt x="865850" y="773036"/>
                </a:lnTo>
                <a:lnTo>
                  <a:pt x="865850" y="773035"/>
                </a:lnTo>
                <a:lnTo>
                  <a:pt x="865850" y="773035"/>
                </a:lnTo>
                <a:lnTo>
                  <a:pt x="862992" y="758175"/>
                </a:lnTo>
                <a:cubicBezTo>
                  <a:pt x="856706" y="739887"/>
                  <a:pt x="847562" y="722170"/>
                  <a:pt x="843752" y="703309"/>
                </a:cubicBezTo>
                <a:lnTo>
                  <a:pt x="840766" y="690815"/>
                </a:lnTo>
                <a:lnTo>
                  <a:pt x="841749" y="694928"/>
                </a:lnTo>
                <a:lnTo>
                  <a:pt x="839513" y="685575"/>
                </a:lnTo>
                <a:lnTo>
                  <a:pt x="829227" y="642538"/>
                </a:lnTo>
                <a:cubicBezTo>
                  <a:pt x="824941" y="622201"/>
                  <a:pt x="822512" y="601579"/>
                  <a:pt x="825846" y="580051"/>
                </a:cubicBezTo>
                <a:cubicBezTo>
                  <a:pt x="826988" y="572623"/>
                  <a:pt x="821464" y="564049"/>
                  <a:pt x="819368" y="556048"/>
                </a:cubicBezTo>
                <a:lnTo>
                  <a:pt x="811607" y="522810"/>
                </a:lnTo>
                <a:lnTo>
                  <a:pt x="810449" y="517851"/>
                </a:lnTo>
                <a:lnTo>
                  <a:pt x="811160" y="520896"/>
                </a:lnTo>
                <a:lnTo>
                  <a:pt x="809270" y="512803"/>
                </a:lnTo>
                <a:cubicBezTo>
                  <a:pt x="805840" y="473940"/>
                  <a:pt x="802792" y="434696"/>
                  <a:pt x="802602" y="395641"/>
                </a:cubicBezTo>
                <a:cubicBezTo>
                  <a:pt x="802412" y="376782"/>
                  <a:pt x="809650" y="357922"/>
                  <a:pt x="812510" y="338871"/>
                </a:cubicBezTo>
                <a:cubicBezTo>
                  <a:pt x="813844" y="330299"/>
                  <a:pt x="816130" y="316390"/>
                  <a:pt x="811938" y="313534"/>
                </a:cubicBezTo>
                <a:lnTo>
                  <a:pt x="797319" y="298341"/>
                </a:lnTo>
                <a:lnTo>
                  <a:pt x="797154" y="298169"/>
                </a:lnTo>
                <a:lnTo>
                  <a:pt x="797315" y="298337"/>
                </a:lnTo>
                <a:lnTo>
                  <a:pt x="794504" y="295415"/>
                </a:lnTo>
                <a:cubicBezTo>
                  <a:pt x="782815" y="275885"/>
                  <a:pt x="786315" y="252524"/>
                  <a:pt x="786600" y="228949"/>
                </a:cubicBezTo>
                <a:lnTo>
                  <a:pt x="786602" y="228927"/>
                </a:lnTo>
                <a:lnTo>
                  <a:pt x="794873" y="153388"/>
                </a:lnTo>
                <a:lnTo>
                  <a:pt x="799269" y="125861"/>
                </a:lnTo>
                <a:lnTo>
                  <a:pt x="803060" y="92749"/>
                </a:lnTo>
                <a:lnTo>
                  <a:pt x="805192" y="74130"/>
                </a:lnTo>
                <a:lnTo>
                  <a:pt x="804727" y="63925"/>
                </a:lnTo>
                <a:lnTo>
                  <a:pt x="802929" y="24486"/>
                </a:lnTo>
                <a:lnTo>
                  <a:pt x="803291" y="32435"/>
                </a:lnTo>
                <a:lnTo>
                  <a:pt x="802792" y="21487"/>
                </a:lnTo>
                <a:lnTo>
                  <a:pt x="804151" y="10744"/>
                </a:lnTo>
                <a:close/>
                <a:moveTo>
                  <a:pt x="341402" y="0"/>
                </a:moveTo>
                <a:lnTo>
                  <a:pt x="805510" y="0"/>
                </a:lnTo>
                <a:lnTo>
                  <a:pt x="805510" y="1"/>
                </a:lnTo>
                <a:lnTo>
                  <a:pt x="341403" y="1"/>
                </a:lnTo>
                <a:lnTo>
                  <a:pt x="342530" y="2818"/>
                </a:lnTo>
                <a:cubicBezTo>
                  <a:pt x="350912" y="21487"/>
                  <a:pt x="353580" y="43013"/>
                  <a:pt x="356629" y="63588"/>
                </a:cubicBezTo>
                <a:cubicBezTo>
                  <a:pt x="362153" y="101309"/>
                  <a:pt x="365583" y="139220"/>
                  <a:pt x="370535" y="176940"/>
                </a:cubicBezTo>
                <a:cubicBezTo>
                  <a:pt x="371679" y="184942"/>
                  <a:pt x="373773" y="194086"/>
                  <a:pt x="378537" y="200183"/>
                </a:cubicBezTo>
                <a:cubicBezTo>
                  <a:pt x="410542" y="241902"/>
                  <a:pt x="419495" y="292580"/>
                  <a:pt x="416449" y="340775"/>
                </a:cubicBezTo>
                <a:cubicBezTo>
                  <a:pt x="414160" y="378687"/>
                  <a:pt x="412446" y="415836"/>
                  <a:pt x="415684" y="453365"/>
                </a:cubicBezTo>
                <a:cubicBezTo>
                  <a:pt x="415876" y="456223"/>
                  <a:pt x="415494" y="460033"/>
                  <a:pt x="413970" y="462127"/>
                </a:cubicBezTo>
                <a:cubicBezTo>
                  <a:pt x="403874" y="475082"/>
                  <a:pt x="403112" y="488608"/>
                  <a:pt x="401398" y="505183"/>
                </a:cubicBezTo>
                <a:cubicBezTo>
                  <a:pt x="398920" y="528616"/>
                  <a:pt x="400636" y="550142"/>
                  <a:pt x="404826" y="571861"/>
                </a:cubicBezTo>
                <a:cubicBezTo>
                  <a:pt x="407874" y="587673"/>
                  <a:pt x="414160" y="603674"/>
                  <a:pt x="422163" y="617773"/>
                </a:cubicBezTo>
                <a:cubicBezTo>
                  <a:pt x="433403" y="637393"/>
                  <a:pt x="437783" y="656256"/>
                  <a:pt x="422925" y="674924"/>
                </a:cubicBezTo>
                <a:cubicBezTo>
                  <a:pt x="407112" y="695117"/>
                  <a:pt x="412636" y="717978"/>
                  <a:pt x="412066" y="740269"/>
                </a:cubicBezTo>
                <a:cubicBezTo>
                  <a:pt x="411874" y="749983"/>
                  <a:pt x="412256" y="760271"/>
                  <a:pt x="409780" y="769606"/>
                </a:cubicBezTo>
                <a:cubicBezTo>
                  <a:pt x="402730" y="796656"/>
                  <a:pt x="392062" y="822757"/>
                  <a:pt x="387300" y="850190"/>
                </a:cubicBezTo>
                <a:cubicBezTo>
                  <a:pt x="384633" y="865431"/>
                  <a:pt x="389396" y="882385"/>
                  <a:pt x="392824" y="898199"/>
                </a:cubicBezTo>
                <a:cubicBezTo>
                  <a:pt x="396444" y="914201"/>
                  <a:pt x="401968" y="930012"/>
                  <a:pt x="407684" y="945445"/>
                </a:cubicBezTo>
                <a:cubicBezTo>
                  <a:pt x="411494" y="955921"/>
                  <a:pt x="415114" y="967351"/>
                  <a:pt x="421973" y="975734"/>
                </a:cubicBezTo>
                <a:cubicBezTo>
                  <a:pt x="437593" y="994786"/>
                  <a:pt x="440261" y="1014407"/>
                  <a:pt x="432069" y="1036888"/>
                </a:cubicBezTo>
                <a:cubicBezTo>
                  <a:pt x="430735" y="1040316"/>
                  <a:pt x="430735" y="1044316"/>
                  <a:pt x="430545" y="1048126"/>
                </a:cubicBezTo>
                <a:cubicBezTo>
                  <a:pt x="426545" y="1109092"/>
                  <a:pt x="424067" y="1170052"/>
                  <a:pt x="417971" y="1230634"/>
                </a:cubicBezTo>
                <a:cubicBezTo>
                  <a:pt x="415494" y="1255207"/>
                  <a:pt x="404636" y="1278830"/>
                  <a:pt x="397778" y="1303025"/>
                </a:cubicBezTo>
                <a:cubicBezTo>
                  <a:pt x="396444" y="1307979"/>
                  <a:pt x="394348" y="1313505"/>
                  <a:pt x="395302" y="1318457"/>
                </a:cubicBezTo>
                <a:cubicBezTo>
                  <a:pt x="404826" y="1372369"/>
                  <a:pt x="390920" y="1422855"/>
                  <a:pt x="372631" y="1472576"/>
                </a:cubicBezTo>
                <a:cubicBezTo>
                  <a:pt x="370725" y="1477718"/>
                  <a:pt x="371297" y="1484005"/>
                  <a:pt x="371679" y="1489721"/>
                </a:cubicBezTo>
                <a:cubicBezTo>
                  <a:pt x="373011" y="1505725"/>
                  <a:pt x="379679" y="1523060"/>
                  <a:pt x="375679" y="1537538"/>
                </a:cubicBezTo>
                <a:cubicBezTo>
                  <a:pt x="364629" y="1576020"/>
                  <a:pt x="351294" y="1614121"/>
                  <a:pt x="334530" y="1650318"/>
                </a:cubicBezTo>
                <a:cubicBezTo>
                  <a:pt x="317575" y="1687087"/>
                  <a:pt x="303287" y="1721186"/>
                  <a:pt x="320431" y="1763288"/>
                </a:cubicBezTo>
                <a:cubicBezTo>
                  <a:pt x="327672" y="1781195"/>
                  <a:pt x="322527" y="1804817"/>
                  <a:pt x="320623" y="1825394"/>
                </a:cubicBezTo>
                <a:cubicBezTo>
                  <a:pt x="319099" y="1840442"/>
                  <a:pt x="310525" y="1854921"/>
                  <a:pt x="310525" y="1869781"/>
                </a:cubicBezTo>
                <a:cubicBezTo>
                  <a:pt x="310525" y="1909409"/>
                  <a:pt x="300429" y="1944650"/>
                  <a:pt x="279854" y="1978941"/>
                </a:cubicBezTo>
                <a:cubicBezTo>
                  <a:pt x="271854" y="1992280"/>
                  <a:pt x="277188" y="2013044"/>
                  <a:pt x="275092" y="2030379"/>
                </a:cubicBezTo>
                <a:cubicBezTo>
                  <a:pt x="272616" y="2048669"/>
                  <a:pt x="270330" y="2067526"/>
                  <a:pt x="264803" y="2085055"/>
                </a:cubicBezTo>
                <a:cubicBezTo>
                  <a:pt x="250325" y="2130394"/>
                  <a:pt x="233942" y="2175164"/>
                  <a:pt x="218702" y="2220313"/>
                </a:cubicBezTo>
                <a:cubicBezTo>
                  <a:pt x="206127" y="2257460"/>
                  <a:pt x="216034" y="2294040"/>
                  <a:pt x="221368" y="2330807"/>
                </a:cubicBezTo>
                <a:cubicBezTo>
                  <a:pt x="224798" y="2353860"/>
                  <a:pt x="232990" y="2375384"/>
                  <a:pt x="220798" y="2401293"/>
                </a:cubicBezTo>
                <a:cubicBezTo>
                  <a:pt x="209176" y="2426060"/>
                  <a:pt x="211844" y="2457493"/>
                  <a:pt x="205557" y="2485308"/>
                </a:cubicBezTo>
                <a:cubicBezTo>
                  <a:pt x="200223" y="2508743"/>
                  <a:pt x="191649" y="2531410"/>
                  <a:pt x="183267" y="2554080"/>
                </a:cubicBezTo>
                <a:cubicBezTo>
                  <a:pt x="171836" y="2584943"/>
                  <a:pt x="159836" y="2615422"/>
                  <a:pt x="165550" y="2649144"/>
                </a:cubicBezTo>
                <a:cubicBezTo>
                  <a:pt x="172028" y="2687437"/>
                  <a:pt x="147644" y="2713724"/>
                  <a:pt x="131449" y="2743827"/>
                </a:cubicBezTo>
                <a:cubicBezTo>
                  <a:pt x="120401" y="2764591"/>
                  <a:pt x="112208" y="2787260"/>
                  <a:pt x="105350" y="2809931"/>
                </a:cubicBezTo>
                <a:cubicBezTo>
                  <a:pt x="96396" y="2840220"/>
                  <a:pt x="91062" y="2871463"/>
                  <a:pt x="82299" y="2901944"/>
                </a:cubicBezTo>
                <a:cubicBezTo>
                  <a:pt x="69155" y="2948048"/>
                  <a:pt x="58867" y="2994723"/>
                  <a:pt x="66107" y="3042729"/>
                </a:cubicBezTo>
                <a:cubicBezTo>
                  <a:pt x="69345" y="3064828"/>
                  <a:pt x="69155" y="3085404"/>
                  <a:pt x="64391" y="3107501"/>
                </a:cubicBezTo>
                <a:cubicBezTo>
                  <a:pt x="56581" y="3143696"/>
                  <a:pt x="55628" y="3180845"/>
                  <a:pt x="26482" y="3209994"/>
                </a:cubicBezTo>
                <a:cubicBezTo>
                  <a:pt x="16193" y="3220281"/>
                  <a:pt x="13527" y="3238759"/>
                  <a:pt x="8193" y="3253810"/>
                </a:cubicBezTo>
                <a:lnTo>
                  <a:pt x="6597" y="3276527"/>
                </a:lnTo>
                <a:lnTo>
                  <a:pt x="6596" y="3276527"/>
                </a:lnTo>
                <a:cubicBezTo>
                  <a:pt x="4286" y="3270002"/>
                  <a:pt x="5048" y="3262477"/>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p:spPr>
        <p:txBody>
          <a:bodyPr wrap="square">
            <a:noAutofit/>
          </a:bodyPr>
          <a:lstStyle/>
          <a:p>
            <a:endParaRPr lang="en-US" dirty="0"/>
          </a:p>
        </p:txBody>
      </p:sp>
      <p:sp>
        <p:nvSpPr>
          <p:cNvPr id="4" name="Footer Placeholder 3">
            <a:extLst>
              <a:ext uri="{FF2B5EF4-FFF2-40B4-BE49-F238E27FC236}">
                <a16:creationId xmlns:a16="http://schemas.microsoft.com/office/drawing/2014/main" id="{EF461A09-0B8A-4047-A117-4CB292AE210B}"/>
              </a:ext>
            </a:extLst>
          </p:cNvPr>
          <p:cNvSpPr>
            <a:spLocks noGrp="1"/>
          </p:cNvSpPr>
          <p:nvPr>
            <p:ph type="ftr" sz="quarter" idx="11"/>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endParaRPr lang="en-US" dirty="0"/>
          </a:p>
        </p:txBody>
      </p:sp>
    </p:spTree>
    <p:extLst>
      <p:ext uri="{BB962C8B-B14F-4D97-AF65-F5344CB8AC3E}">
        <p14:creationId xmlns:p14="http://schemas.microsoft.com/office/powerpoint/2010/main" val="2222789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0DFC8D-267F-4687-9E7F-4FDDAC612354}"/>
              </a:ext>
            </a:extLst>
          </p:cNvPr>
          <p:cNvSpPr>
            <a:spLocks noGrp="1"/>
          </p:cNvSpPr>
          <p:nvPr>
            <p:ph type="pic" sz="quarter" idx="15"/>
          </p:nvPr>
        </p:nvSpPr>
        <p:spPr>
          <a:xfrm>
            <a:off x="0" y="0"/>
            <a:ext cx="12192000" cy="6858000"/>
          </a:xfrm>
        </p:spPr>
        <p:txBody>
          <a:bodyPr/>
          <a:lstStyle/>
          <a:p>
            <a:endParaRPr lang="en-US" dirty="0"/>
          </a:p>
        </p:txBody>
      </p:sp>
      <p:sp>
        <p:nvSpPr>
          <p:cNvPr id="9" name="Rectangle 8">
            <a:extLst>
              <a:ext uri="{FF2B5EF4-FFF2-40B4-BE49-F238E27FC236}">
                <a16:creationId xmlns:a16="http://schemas.microsoft.com/office/drawing/2014/main" id="{03C8F5B5-B75D-4EB4-B7CB-29F756564E5D}"/>
              </a:ext>
              <a:ext uri="{C183D7F6-B498-43B3-948B-1728B52AA6E4}">
                <adec:decorative xmlns:adec="http://schemas.microsoft.com/office/drawing/2017/decorative" val="1"/>
              </a:ext>
            </a:extLst>
          </p:cNvPr>
          <p:cNvSpPr/>
          <p:nvPr userDrawn="1"/>
        </p:nvSpPr>
        <p:spPr>
          <a:xfrm>
            <a:off x="14512" y="1362076"/>
            <a:ext cx="12162977"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14D2F1-1CA4-4DAB-9023-1D48BDCBF4C4}"/>
              </a:ext>
            </a:extLst>
          </p:cNvPr>
          <p:cNvSpPr>
            <a:spLocks noGrp="1"/>
          </p:cNvSpPr>
          <p:nvPr>
            <p:ph type="title"/>
          </p:nvPr>
        </p:nvSpPr>
        <p:spPr>
          <a:xfrm>
            <a:off x="-14513" y="1362076"/>
            <a:ext cx="12192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anchor="b">
            <a:noAutofit/>
          </a:bodyPr>
          <a:lstStyle>
            <a:lvl1pPr algn="r">
              <a:defRPr/>
            </a:lvl1pPr>
          </a:lstStyle>
          <a:p>
            <a:r>
              <a:rPr lang="en-US" dirty="0"/>
              <a:t>Click to edit Master title style</a:t>
            </a:r>
          </a:p>
        </p:txBody>
      </p:sp>
      <p:sp>
        <p:nvSpPr>
          <p:cNvPr id="3" name="Date Placeholder 2">
            <a:extLst>
              <a:ext uri="{FF2B5EF4-FFF2-40B4-BE49-F238E27FC236}">
                <a16:creationId xmlns:a16="http://schemas.microsoft.com/office/drawing/2014/main" id="{88F45EBA-02BB-4A6B-A97C-7502F47571EA}"/>
              </a:ext>
            </a:extLst>
          </p:cNvPr>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fld id="{F4D57BDD-E64A-4D27-8978-82FFCA18A12C}" type="datetimeFigureOut">
              <a:rPr lang="en-US" smtClean="0"/>
              <a:pPr/>
              <a:t>2/4/2021</a:t>
            </a:fld>
            <a:endParaRPr lang="en-US" dirty="0"/>
          </a:p>
        </p:txBody>
      </p:sp>
      <p:sp>
        <p:nvSpPr>
          <p:cNvPr id="5" name="Slide Number Placeholder 4">
            <a:extLst>
              <a:ext uri="{FF2B5EF4-FFF2-40B4-BE49-F238E27FC236}">
                <a16:creationId xmlns:a16="http://schemas.microsoft.com/office/drawing/2014/main" id="{2BBF9807-F2CD-46F9-99BB-1C5A00EAD8DD}"/>
              </a:ext>
            </a:extLst>
          </p:cNvPr>
          <p:cNvSpPr>
            <a:spLocks noGrp="1"/>
          </p:cNvSpPr>
          <p:nvPr>
            <p:ph type="sldNum" sz="quarter" idx="12"/>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13" name="Text Placeholder 12">
            <a:extLst>
              <a:ext uri="{FF2B5EF4-FFF2-40B4-BE49-F238E27FC236}">
                <a16:creationId xmlns:a16="http://schemas.microsoft.com/office/drawing/2014/main" id="{97F5908E-DFAC-4A92-AC6B-0E693A53AB65}"/>
              </a:ext>
            </a:extLst>
          </p:cNvPr>
          <p:cNvSpPr>
            <a:spLocks noGrp="1"/>
          </p:cNvSpPr>
          <p:nvPr>
            <p:ph type="body" sz="quarter" idx="14"/>
          </p:nvPr>
        </p:nvSpPr>
        <p:spPr>
          <a:xfrm>
            <a:off x="6096000" y="5334000"/>
            <a:ext cx="5334000" cy="649288"/>
          </a:xfrm>
        </p:spPr>
        <p:txBody>
          <a:bodyPr vert="horz" lIns="91440" tIns="45720" rIns="91440" bIns="45720" rtlCol="0" anchor="t" anchorCtr="0">
            <a:normAutofit/>
          </a:bodyPr>
          <a:lstStyle>
            <a:lvl1pPr algn="r">
              <a:buNone/>
              <a:defRPr lang="en-US" sz="2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a:buNone/>
            </a:pPr>
            <a:r>
              <a:rPr lang="en-US" dirty="0"/>
              <a:t>Click to edit Master text styles</a:t>
            </a:r>
          </a:p>
        </p:txBody>
      </p:sp>
      <p:sp>
        <p:nvSpPr>
          <p:cNvPr id="4" name="Footer Placeholder 3">
            <a:extLst>
              <a:ext uri="{FF2B5EF4-FFF2-40B4-BE49-F238E27FC236}">
                <a16:creationId xmlns:a16="http://schemas.microsoft.com/office/drawing/2014/main" id="{A370EFA6-1131-4DFD-8BAC-4E8A78318CD4}"/>
              </a:ext>
            </a:extLst>
          </p:cNvPr>
          <p:cNvSpPr>
            <a:spLocks noGrp="1"/>
          </p:cNvSpPr>
          <p:nvPr>
            <p:ph type="ftr" sz="quarter" idx="11"/>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endParaRPr lang="en-US" dirty="0"/>
          </a:p>
        </p:txBody>
      </p:sp>
    </p:spTree>
    <p:extLst>
      <p:ext uri="{BB962C8B-B14F-4D97-AF65-F5344CB8AC3E}">
        <p14:creationId xmlns:p14="http://schemas.microsoft.com/office/powerpoint/2010/main" val="880118638"/>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1"/>
            <a:ext cx="10667998" cy="868680"/>
          </a:xfrm>
        </p:spPr>
        <p:txBody>
          <a:bodyPr/>
          <a:lstStyle/>
          <a:p>
            <a:r>
              <a:rPr lang="en-US" dirty="0"/>
              <a:t>Click to edit Master title style</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2/4/2021</a:t>
            </a:fld>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dirty="0"/>
          </a:p>
        </p:txBody>
      </p:sp>
      <p:sp>
        <p:nvSpPr>
          <p:cNvPr id="13" name="Text Placeholder 4">
            <a:extLst>
              <a:ext uri="{FF2B5EF4-FFF2-40B4-BE49-F238E27FC236}">
                <a16:creationId xmlns:a16="http://schemas.microsoft.com/office/drawing/2014/main" id="{350244A0-C340-43A6-B393-5F8C50FE820D}"/>
              </a:ext>
            </a:extLst>
          </p:cNvPr>
          <p:cNvSpPr>
            <a:spLocks noGrp="1"/>
          </p:cNvSpPr>
          <p:nvPr>
            <p:ph type="body" idx="13" hasCustomPrompt="1"/>
          </p:nvPr>
        </p:nvSpPr>
        <p:spPr>
          <a:xfrm>
            <a:off x="762000" y="2753087"/>
            <a:ext cx="4571999" cy="660037"/>
          </a:xfrm>
        </p:spPr>
        <p:txBody>
          <a:bodyPr/>
          <a:lstStyle>
            <a:lvl1pPr>
              <a:buNone/>
              <a:defRPr sz="2400" b="1"/>
            </a:lvl1pPr>
          </a:lstStyle>
          <a:p>
            <a:r>
              <a:rPr lang="en-US" dirty="0"/>
              <a:t>Subtitle </a:t>
            </a:r>
          </a:p>
        </p:txBody>
      </p:sp>
      <p:sp>
        <p:nvSpPr>
          <p:cNvPr id="11" name="Content Placeholder 3">
            <a:extLst>
              <a:ext uri="{FF2B5EF4-FFF2-40B4-BE49-F238E27FC236}">
                <a16:creationId xmlns:a16="http://schemas.microsoft.com/office/drawing/2014/main" id="{C6C2C57C-65A7-4135-8584-225DB628D5D5}"/>
              </a:ext>
            </a:extLst>
          </p:cNvPr>
          <p:cNvSpPr>
            <a:spLocks noGrp="1"/>
          </p:cNvSpPr>
          <p:nvPr>
            <p:ph sz="half" idx="1" hasCustomPrompt="1"/>
          </p:nvPr>
        </p:nvSpPr>
        <p:spPr>
          <a:xfrm>
            <a:off x="762000" y="3429000"/>
            <a:ext cx="4572000" cy="2667000"/>
          </a:xfrm>
        </p:spPr>
        <p:txBody>
          <a:bodyPr>
            <a:noAutofit/>
          </a:bodyPr>
          <a:lstStyle>
            <a:lvl1pPr>
              <a:defRPr sz="2000"/>
            </a:lvl1pPr>
          </a:lstStyle>
          <a:p>
            <a:r>
              <a:rPr lang="en-US" sz="2000" dirty="0"/>
              <a:t>Add text, images, art, and videos. ​</a:t>
            </a:r>
          </a:p>
          <a:p>
            <a:r>
              <a:rPr lang="en-US" sz="2000" dirty="0"/>
              <a:t>Add transitions, animations, and motion. </a:t>
            </a:r>
          </a:p>
          <a:p>
            <a:r>
              <a:rPr lang="en-US" sz="2000" dirty="0"/>
              <a:t>Save to OneDrive, to get to your presentations from your computer, tablet, or phone. </a:t>
            </a:r>
          </a:p>
        </p:txBody>
      </p:sp>
      <p:sp>
        <p:nvSpPr>
          <p:cNvPr id="14" name="Text Placeholder 2">
            <a:extLst>
              <a:ext uri="{FF2B5EF4-FFF2-40B4-BE49-F238E27FC236}">
                <a16:creationId xmlns:a16="http://schemas.microsoft.com/office/drawing/2014/main" id="{993BDFC1-B9DE-444B-B417-93436D2BA1F1}"/>
              </a:ext>
            </a:extLst>
          </p:cNvPr>
          <p:cNvSpPr>
            <a:spLocks noGrp="1"/>
          </p:cNvSpPr>
          <p:nvPr>
            <p:ph type="body" sz="quarter" idx="3" hasCustomPrompt="1"/>
          </p:nvPr>
        </p:nvSpPr>
        <p:spPr>
          <a:xfrm>
            <a:off x="6857997" y="2753088"/>
            <a:ext cx="4572001" cy="660037"/>
          </a:xfrm>
        </p:spPr>
        <p:txBody>
          <a:bodyPr/>
          <a:lstStyle>
            <a:lvl1pPr>
              <a:buNone/>
              <a:defRPr sz="2400" b="1"/>
            </a:lvl1pPr>
          </a:lstStyle>
          <a:p>
            <a:r>
              <a:rPr lang="en-US" dirty="0"/>
              <a:t>Subtitle </a:t>
            </a:r>
          </a:p>
        </p:txBody>
      </p:sp>
      <p:sp>
        <p:nvSpPr>
          <p:cNvPr id="12" name="Content Placeholder 5">
            <a:extLst>
              <a:ext uri="{FF2B5EF4-FFF2-40B4-BE49-F238E27FC236}">
                <a16:creationId xmlns:a16="http://schemas.microsoft.com/office/drawing/2014/main" id="{CBD2C3CC-A74A-4B56-855E-8F4DD2EEA27F}"/>
              </a:ext>
            </a:extLst>
          </p:cNvPr>
          <p:cNvSpPr>
            <a:spLocks noGrp="1"/>
          </p:cNvSpPr>
          <p:nvPr>
            <p:ph sz="half" idx="2" hasCustomPrompt="1"/>
          </p:nvPr>
        </p:nvSpPr>
        <p:spPr>
          <a:xfrm>
            <a:off x="6858000" y="3429000"/>
            <a:ext cx="4572000" cy="2667000"/>
          </a:xfrm>
        </p:spPr>
        <p:txBody>
          <a:bodyPr>
            <a:noAutofit/>
          </a:bodyPr>
          <a:lstStyle>
            <a:lvl1pPr marL="228600" indent="-228600">
              <a:defRPr sz="2000"/>
            </a:lvl1pPr>
          </a:lstStyle>
          <a:p>
            <a:r>
              <a:rPr lang="en-US" sz="2000" dirty="0"/>
              <a:t>Open the Design Ideas pane for instant slide makeovers. ​</a:t>
            </a:r>
          </a:p>
          <a:p>
            <a:r>
              <a:rPr lang="en-US" sz="2000" dirty="0"/>
              <a:t>When we have design ideas, we’ll show them to you right there. </a:t>
            </a:r>
          </a:p>
          <a:p>
            <a:pPr marL="0" indent="0">
              <a:buNone/>
            </a:pPr>
            <a:endParaRPr lang="en-US" dirty="0"/>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21621209"/>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2160" userDrawn="1">
          <p15:clr>
            <a:srgbClr val="FBAE40"/>
          </p15:clr>
        </p15:guide>
      </p15:sldGuideLst>
    </p:ext>
  </p:extLst>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1.xml" Id="rId8" /><Relationship Type="http://schemas.openxmlformats.org/officeDocument/2006/relationships/theme" Target="/ppt/theme/theme12.xml" Id="rId13" /><Relationship Type="http://schemas.openxmlformats.org/officeDocument/2006/relationships/slideLayout" Target="/ppt/slideLayouts/slideLayout32.xml" Id="rId3" /><Relationship Type="http://schemas.openxmlformats.org/officeDocument/2006/relationships/slideLayout" Target="/ppt/slideLayouts/slideLayout73.xml" Id="rId7" /><Relationship Type="http://schemas.openxmlformats.org/officeDocument/2006/relationships/slideLayout" Target="/ppt/slideLayouts/slideLayout124.xml" Id="rId12" /><Relationship Type="http://schemas.openxmlformats.org/officeDocument/2006/relationships/slideLayout" Target="/ppt/slideLayouts/slideLayout25.xml" Id="rId2" /><Relationship Type="http://schemas.openxmlformats.org/officeDocument/2006/relationships/slideLayout" Target="/ppt/slideLayouts/slideLayout16.xml" Id="rId1" /><Relationship Type="http://schemas.openxmlformats.org/officeDocument/2006/relationships/slideLayout" Target="/ppt/slideLayouts/slideLayout67.xml" Id="rId6" /><Relationship Type="http://schemas.openxmlformats.org/officeDocument/2006/relationships/slideLayout" Target="/ppt/slideLayouts/slideLayout118.xml" Id="rId11" /><Relationship Type="http://schemas.openxmlformats.org/officeDocument/2006/relationships/slideLayout" Target="/ppt/slideLayouts/slideLayout59.xml" Id="rId5" /><Relationship Type="http://schemas.openxmlformats.org/officeDocument/2006/relationships/slideLayout" Target="/ppt/slideLayouts/slideLayout1010.xml" Id="rId10" /><Relationship Type="http://schemas.openxmlformats.org/officeDocument/2006/relationships/slideLayout" Target="/ppt/slideLayouts/slideLayout411.xml" Id="rId4" /><Relationship Type="http://schemas.openxmlformats.org/officeDocument/2006/relationships/slideLayout" Target="/ppt/slideLayouts/slideLayout912.xml" Id="rId9"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alpha val="70000"/>
                  </a:schemeClr>
                </a:solidFill>
              </a:defRPr>
            </a:lvl1pPr>
          </a:lstStyle>
          <a:p>
            <a:fld id="{F4D57BDD-E64A-4D27-8978-82FFCA18A12C}" type="datetimeFigureOut">
              <a:rPr lang="en-US" smtClean="0"/>
              <a:pPr/>
              <a:t>2/4/2021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alpha val="70000"/>
                  </a:schemeClr>
                </a:solidFill>
              </a:defRPr>
            </a:lvl1pPr>
          </a:lstStyle>
          <a:p>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alpha val="70000"/>
                  </a:schemeClr>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251421841"/>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9" r:id="rId5"/>
    <p:sldLayoutId id="2147483671" r:id="rId6"/>
    <p:sldLayoutId id="2147483665" r:id="rId7"/>
    <p:sldLayoutId id="2147483670" r:id="rId8"/>
    <p:sldLayoutId id="2147483652" r:id="rId9"/>
    <p:sldLayoutId id="2147483653"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15:clr>
            <a:srgbClr val="F26B43"/>
          </p15:clr>
        </p15:guide>
        <p15:guide id="3" pos="480">
          <p15:clr>
            <a:srgbClr val="F26B43"/>
          </p15:clr>
        </p15:guide>
        <p15:guide id="4" pos="960">
          <p15:clr>
            <a:srgbClr val="F26B43"/>
          </p15:clr>
        </p15:guide>
        <p15:guide id="5" pos="7680">
          <p15:clr>
            <a:srgbClr val="F26B43"/>
          </p15:clr>
        </p15:guide>
        <p15:guide id="6" pos="7200">
          <p15:clr>
            <a:srgbClr val="F26B43"/>
          </p15:clr>
        </p15:guide>
        <p15:guide id="7" pos="6720">
          <p15:clr>
            <a:srgbClr val="F26B43"/>
          </p15:clr>
        </p15:guide>
        <p15:guide id="8" pos="6240">
          <p15:clr>
            <a:srgbClr val="F26B43"/>
          </p15:clr>
        </p15:guide>
        <p15:guide id="9" pos="1440">
          <p15:clr>
            <a:srgbClr val="F26B43"/>
          </p15:clr>
        </p15:guide>
        <p15:guide id="10" pos="1920">
          <p15:clr>
            <a:srgbClr val="F26B43"/>
          </p15:clr>
        </p15:guide>
        <p15:guide id="11" pos="2400">
          <p15:clr>
            <a:srgbClr val="F26B43"/>
          </p15:clr>
        </p15:guide>
        <p15:guide id="12" pos="5760">
          <p15:clr>
            <a:srgbClr val="F26B43"/>
          </p15:clr>
        </p15:guide>
        <p15:guide id="13" pos="5280">
          <p15:clr>
            <a:srgbClr val="F26B43"/>
          </p15:clr>
        </p15:guide>
        <p15:guide id="14" pos="2880">
          <p15:clr>
            <a:srgbClr val="F26B43"/>
          </p15:clr>
        </p15:guide>
        <p15:guide id="15" pos="3360">
          <p15:clr>
            <a:srgbClr val="F26B43"/>
          </p15:clr>
        </p15:guide>
        <p15:guide id="16" pos="3840">
          <p15:clr>
            <a:srgbClr val="F26B43"/>
          </p15:clr>
        </p15:guide>
        <p15:guide id="17" pos="4800">
          <p15:clr>
            <a:srgbClr val="F26B43"/>
          </p15:clr>
        </p15:guide>
        <p15:guide id="18" pos="4320">
          <p15:clr>
            <a:srgbClr val="F26B43"/>
          </p15:clr>
        </p15:guide>
        <p15:guide id="19" orient="horz">
          <p15:clr>
            <a:srgbClr val="F26B43"/>
          </p15:clr>
        </p15:guide>
        <p15:guide id="20" orient="horz" pos="480">
          <p15:clr>
            <a:srgbClr val="F26B43"/>
          </p15:clr>
        </p15:guide>
        <p15:guide id="21" orient="horz" pos="960">
          <p15:clr>
            <a:srgbClr val="F26B43"/>
          </p15:clr>
        </p15:guide>
        <p15:guide id="22" orient="horz" pos="1440">
          <p15:clr>
            <a:srgbClr val="F26B43"/>
          </p15:clr>
        </p15:guide>
        <p15:guide id="23" orient="horz" pos="1920">
          <p15:clr>
            <a:srgbClr val="F26B43"/>
          </p15:clr>
        </p15:guide>
        <p15:guide id="24" orient="horz" pos="2400">
          <p15:clr>
            <a:srgbClr val="F26B43"/>
          </p15:clr>
        </p15:guide>
        <p15:guide id="25" orient="horz" pos="2880">
          <p15:clr>
            <a:srgbClr val="F26B43"/>
          </p15:clr>
        </p15:guide>
        <p15:guide id="26" orient="horz" pos="3360">
          <p15:clr>
            <a:srgbClr val="F26B43"/>
          </p15:clr>
        </p15:guide>
        <p15:guide id="27" orient="horz" pos="4320">
          <p15:clr>
            <a:srgbClr val="F26B43"/>
          </p15:clr>
        </p15:guide>
        <p15:guide id="28" orient="horz" pos="3840">
          <p15:clr>
            <a:srgbClr val="F26B43"/>
          </p15:clr>
        </p15:guide>
      </p15:sldGuideLst>
    </p:ext>
  </p:extLst>
</p:sldMaster>
</file>

<file path=ppt/slides/_rels/slide108.xml.rels>&#65279;<?xml version="1.0" encoding="utf-8"?><Relationships xmlns="http://schemas.openxmlformats.org/package/2006/relationships"><Relationship Type="http://schemas.openxmlformats.org/officeDocument/2006/relationships/slideLayout" Target="/ppt/slideLayouts/slideLayout1010.xml" Id="rId1" /></Relationships>
</file>

<file path=ppt/slides/_rels/slide115.xml.rels>&#65279;<?xml version="1.0" encoding="utf-8"?><Relationships xmlns="http://schemas.openxmlformats.org/package/2006/relationships"><Relationship Type="http://schemas.openxmlformats.org/officeDocument/2006/relationships/image" Target="/ppt/media/image129.jpeg" Id="rId3" /><Relationship Type="http://schemas.openxmlformats.org/officeDocument/2006/relationships/notesSlide" Target="/ppt/notesSlides/notesSlide75.xml" Id="rId2" /><Relationship Type="http://schemas.openxmlformats.org/officeDocument/2006/relationships/slideLayout" Target="/ppt/slideLayouts/slideLayout118.xml" Id="rId1" /><Relationship Type="http://schemas.openxmlformats.org/officeDocument/2006/relationships/image" Target="/ppt/media/image1410.jpeg" Id="rId5" /><Relationship Type="http://schemas.openxmlformats.org/officeDocument/2006/relationships/image" Target="/ppt/media/image1311.jpeg" Id="rId4" /></Relationships>
</file>

<file path=ppt/slides/_rels/slide122.xml.rels>&#65279;<?xml version="1.0" encoding="utf-8"?><Relationships xmlns="http://schemas.openxmlformats.org/package/2006/relationships"><Relationship Type="http://schemas.openxmlformats.org/officeDocument/2006/relationships/image" Target="/ppt/media/image153.jpeg" Id="rId3" /><Relationship Type="http://schemas.openxmlformats.org/officeDocument/2006/relationships/notesSlide" Target="/ppt/notesSlides/notesSlide82.xml" Id="rId2" /><Relationship Type="http://schemas.openxmlformats.org/officeDocument/2006/relationships/slideLayout" Target="/ppt/slideLayouts/slideLayout124.xml" Id="rId1" /><Relationship Type="http://schemas.openxmlformats.org/officeDocument/2006/relationships/image" Target="/ppt/media/image184.jpeg" Id="rId6" /><Relationship Type="http://schemas.openxmlformats.org/officeDocument/2006/relationships/image" Target="/ppt/media/image175.jpeg" Id="rId5" /><Relationship Type="http://schemas.openxmlformats.org/officeDocument/2006/relationships/image" Target="/ppt/media/image166.jpeg" Id="rId4" /></Relationships>
</file>

<file path=ppt/slides/_rels/slide16.xml.rels>&#65279;<?xml version="1.0" encoding="utf-8"?><Relationships xmlns="http://schemas.openxmlformats.org/package/2006/relationships"><Relationship Type="http://schemas.openxmlformats.org/officeDocument/2006/relationships/image" Target="/ppt/media/image212.jpeg" Id="rId3" /><Relationship Type="http://schemas.openxmlformats.org/officeDocument/2006/relationships/notesSlide" Target="/ppt/notesSlides/notesSlide16.xml" Id="rId2" /><Relationship Type="http://schemas.openxmlformats.org/officeDocument/2006/relationships/slideLayout" Target="/ppt/slideLayouts/slideLayout16.xml" Id="rId1" /></Relationships>
</file>

<file path=ppt/slides/_rels/slide23.xml.rels>&#65279;<?xml version="1.0" encoding="utf-8"?><Relationships xmlns="http://schemas.openxmlformats.org/package/2006/relationships"><Relationship Type="http://schemas.openxmlformats.org/officeDocument/2006/relationships/image" Target="/ppt/media/image37.jpeg" Id="rId3" /><Relationship Type="http://schemas.openxmlformats.org/officeDocument/2006/relationships/notesSlide" Target="/ppt/notesSlides/notesSlide23.xml" Id="rId2" /><Relationship Type="http://schemas.openxmlformats.org/officeDocument/2006/relationships/slideLayout" Target="/ppt/slideLayouts/slideLayout25.xml" Id="rId1" /></Relationships>
</file>

<file path=ppt/slides/_rels/slide311.xml.rels>&#65279;<?xml version="1.0" encoding="utf-8"?><Relationships xmlns="http://schemas.openxmlformats.org/package/2006/relationships"><Relationship Type="http://schemas.openxmlformats.org/officeDocument/2006/relationships/image" Target="/ppt/media/image414.jpeg" Id="rId3" /><Relationship Type="http://schemas.openxmlformats.org/officeDocument/2006/relationships/notesSlide" Target="/ppt/notesSlides/notesSlide38.xml" Id="rId2" /><Relationship Type="http://schemas.openxmlformats.org/officeDocument/2006/relationships/slideLayout" Target="/ppt/slideLayouts/slideLayout411.xml" Id="rId1" /></Relationships>
</file>

<file path=ppt/slides/_rels/slide49.xml.rels>&#65279;<?xml version="1.0" encoding="utf-8"?><Relationships xmlns="http://schemas.openxmlformats.org/package/2006/relationships"><Relationship Type="http://schemas.openxmlformats.org/officeDocument/2006/relationships/image" Target="/ppt/media/image513.jpeg" Id="rId3" /><Relationship Type="http://schemas.openxmlformats.org/officeDocument/2006/relationships/notesSlide" Target="/ppt/notesSlides/notesSlide47.xml" Id="rId2" /><Relationship Type="http://schemas.openxmlformats.org/officeDocument/2006/relationships/slideLayout" Target="/ppt/slideLayouts/slideLayout32.xml" Id="rId1" /></Relationships>
</file>

<file path=ppt/slides/_rels/slide57.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62.png" Id="rId2" /><Relationship Type="http://schemas.openxmlformats.org/officeDocument/2006/relationships/slideLayout" Target="/ppt/slideLayouts/slideLayout67.xml" Id="rId1" /><Relationship Type="http://schemas.openxmlformats.org/officeDocument/2006/relationships/image" Target="/ppt/media/image93.png" Id="rId5" /><Relationship Type="http://schemas.openxmlformats.org/officeDocument/2006/relationships/image" Target="/ppt/media/image84.png" Id="rId4" /></Relationships>
</file>

<file path=ppt/slides/_rels/slide64.xml.rels>&#65279;<?xml version="1.0" encoding="utf-8"?><Relationships xmlns="http://schemas.openxmlformats.org/package/2006/relationships"><Relationship Type="http://schemas.openxmlformats.org/officeDocument/2006/relationships/image" Target="/ppt/media/image108.jpg" Id="rId3" /><Relationship Type="http://schemas.openxmlformats.org/officeDocument/2006/relationships/notesSlide" Target="/ppt/notesSlides/notesSlide54.xml" Id="rId2" /><Relationship Type="http://schemas.openxmlformats.org/officeDocument/2006/relationships/slideLayout" Target="/ppt/slideLayouts/slideLayout73.xml" Id="rId1" /></Relationships>
</file>

<file path=ppt/slides/_rels/slide71.xml.rels>&#65279;<?xml version="1.0" encoding="utf-8"?><Relationships xmlns="http://schemas.openxmlformats.org/package/2006/relationships"><Relationship Type="http://schemas.openxmlformats.org/officeDocument/2006/relationships/image" Target="/ppt/media/image11.jpeg" Id="rId3" /><Relationship Type="http://schemas.openxmlformats.org/officeDocument/2006/relationships/notesSlide" Target="/ppt/notesSlides/notesSlide61.xml" Id="rId2" /><Relationship Type="http://schemas.openxmlformats.org/officeDocument/2006/relationships/slideLayout" Target="/ppt/slideLayouts/slideLayout81.xml" Id="rId1" /></Relationships>
</file>

<file path=ppt/slides/_rels/slide812.xml.rels>&#65279;<?xml version="1.0" encoding="utf-8"?><Relationships xmlns="http://schemas.openxmlformats.org/package/2006/relationships"><Relationship Type="http://schemas.openxmlformats.org/officeDocument/2006/relationships/diagramLayout" Target="/ppt/diagrams/layout11.xml" Id="rId3" /><Relationship Type="http://schemas.openxmlformats.org/officeDocument/2006/relationships/diagramData" Target="/ppt/diagrams/data11.xml" Id="rId2" /><Relationship Type="http://schemas.openxmlformats.org/officeDocument/2006/relationships/slideLayout" Target="/ppt/slideLayouts/slideLayout912.xml" Id="rId1" /><Relationship Type="http://schemas.microsoft.com/office/2007/relationships/diagramDrawing" Target="/ppt/diagrams/drawing1.xml" Id="rId6" /><Relationship Type="http://schemas.openxmlformats.org/officeDocument/2006/relationships/diagramColors" Target="/ppt/diagrams/colors11.xml" Id="rId5" /><Relationship Type="http://schemas.openxmlformats.org/officeDocument/2006/relationships/diagramQuickStyle" Target="/ppt/diagrams/quickStyle11.xml" Id="rId4" /></Relationships>
</file>

<file path=ppt/slides/_rels/slide910.xml.rels>&#65279;<?xml version="1.0" encoding="utf-8"?><Relationships xmlns="http://schemas.openxmlformats.org/package/2006/relationships"><Relationship Type="http://schemas.openxmlformats.org/officeDocument/2006/relationships/slideLayout" Target="/ppt/slideLayouts/slideLayout912.xml" Id="rId1" /></Relationships>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772B-4509-4177-AB6C-F86C3FECB102}"/>
              </a:ext>
            </a:extLst>
          </p:cNvPr>
          <p:cNvSpPr>
            <a:spLocks noGrp="1"/>
          </p:cNvSpPr>
          <p:nvPr>
            <p:ph type="title"/>
          </p:nvPr>
        </p:nvSpPr>
        <p:spPr>
          <a:xfrm>
            <a:off x="762000" y="1527048"/>
            <a:ext cx="10668000" cy="758952"/>
          </a:xfrm>
        </p:spPr>
        <p:txBody>
          <a:bodyPr/>
          <a:lstStyle/>
          <a:p>
            <a:r>
              <a:rPr lang="en-US" dirty="0"/>
              <a:t>Three Content</a:t>
            </a:r>
          </a:p>
        </p:txBody>
      </p:sp>
      <p:sp>
        <p:nvSpPr>
          <p:cNvPr id="11" name="Slide Number Placeholder 5">
            <a:extLst>
              <a:ext uri="{FF2B5EF4-FFF2-40B4-BE49-F238E27FC236}">
                <a16:creationId xmlns:a16="http://schemas.microsoft.com/office/drawing/2014/main" id="{636DE984-C6FF-49A4-ABE8-89F6A8809327}"/>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10</a:t>
            </a:fld>
            <a:endParaRPr lang="en-US" dirty="0"/>
          </a:p>
        </p:txBody>
      </p:sp>
      <p:sp>
        <p:nvSpPr>
          <p:cNvPr id="3" name="Text Placeholder 2">
            <a:extLst>
              <a:ext uri="{FF2B5EF4-FFF2-40B4-BE49-F238E27FC236}">
                <a16:creationId xmlns:a16="http://schemas.microsoft.com/office/drawing/2014/main" id="{0C138AFD-ED47-42C4-8FF8-002AA20EDD9A}"/>
              </a:ext>
            </a:extLst>
          </p:cNvPr>
          <p:cNvSpPr>
            <a:spLocks noGrp="1"/>
          </p:cNvSpPr>
          <p:nvPr>
            <p:ph type="body" idx="1"/>
          </p:nvPr>
        </p:nvSpPr>
        <p:spPr>
          <a:xfrm>
            <a:off x="762001" y="2743199"/>
            <a:ext cx="3276602" cy="660037"/>
          </a:xfrm>
        </p:spPr>
        <p:txBody>
          <a:bodyPr/>
          <a:lstStyle/>
          <a:p>
            <a:r>
              <a:rPr lang="en-US" dirty="0"/>
              <a:t>Subtitle </a:t>
            </a:r>
          </a:p>
        </p:txBody>
      </p:sp>
      <p:sp>
        <p:nvSpPr>
          <p:cNvPr id="4" name="Content Placeholder 3">
            <a:extLst>
              <a:ext uri="{FF2B5EF4-FFF2-40B4-BE49-F238E27FC236}">
                <a16:creationId xmlns:a16="http://schemas.microsoft.com/office/drawing/2014/main" id="{784761E1-44EE-4587-86A3-C8CF6C91C0C8}"/>
              </a:ext>
            </a:extLst>
          </p:cNvPr>
          <p:cNvSpPr>
            <a:spLocks noGrp="1"/>
          </p:cNvSpPr>
          <p:nvPr>
            <p:ph sz="half" idx="2"/>
          </p:nvPr>
        </p:nvSpPr>
        <p:spPr>
          <a:xfrm>
            <a:off x="762001" y="3403237"/>
            <a:ext cx="3276601" cy="2692763"/>
          </a:xfrm>
        </p:spPr>
        <p:txBody>
          <a:bodyPr>
            <a:normAutofit/>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15" name="Text Placeholder 14">
            <a:extLst>
              <a:ext uri="{FF2B5EF4-FFF2-40B4-BE49-F238E27FC236}">
                <a16:creationId xmlns:a16="http://schemas.microsoft.com/office/drawing/2014/main" id="{BE6B9856-45EC-43FC-8796-70FE0183A350}"/>
              </a:ext>
            </a:extLst>
          </p:cNvPr>
          <p:cNvSpPr>
            <a:spLocks noGrp="1"/>
          </p:cNvSpPr>
          <p:nvPr>
            <p:ph type="body" sz="quarter" idx="3"/>
          </p:nvPr>
        </p:nvSpPr>
        <p:spPr>
          <a:xfrm>
            <a:off x="4457699" y="2743200"/>
            <a:ext cx="3276602" cy="660037"/>
          </a:xfrm>
        </p:spPr>
        <p:txBody>
          <a:bodyPr/>
          <a:lstStyle/>
          <a:p>
            <a:r>
              <a:rPr lang="en-US" dirty="0"/>
              <a:t>Subtitle</a:t>
            </a:r>
          </a:p>
        </p:txBody>
      </p:sp>
      <p:sp>
        <p:nvSpPr>
          <p:cNvPr id="6" name="Content Placeholder 5">
            <a:extLst>
              <a:ext uri="{FF2B5EF4-FFF2-40B4-BE49-F238E27FC236}">
                <a16:creationId xmlns:a16="http://schemas.microsoft.com/office/drawing/2014/main" id="{EFCE736D-039D-431C-A9F3-E4208EABFC9E}"/>
              </a:ext>
            </a:extLst>
          </p:cNvPr>
          <p:cNvSpPr>
            <a:spLocks noGrp="1"/>
          </p:cNvSpPr>
          <p:nvPr>
            <p:ph sz="quarter" idx="4"/>
          </p:nvPr>
        </p:nvSpPr>
        <p:spPr>
          <a:xfrm>
            <a:off x="4457700" y="3403237"/>
            <a:ext cx="3276600" cy="2692763"/>
          </a:xfrm>
        </p:spPr>
        <p:txBody>
          <a:bodyPr>
            <a:normAutofit/>
          </a:bodyPr>
          <a:lstStyle/>
          <a:p>
            <a:r>
              <a:rPr lang="en-US" dirty="0"/>
              <a:t>This PowerPoint theme uses its own unique set of colors, fonts, and effects to create the overall look and feel of these slides. ​</a:t>
            </a:r>
          </a:p>
          <a:p>
            <a:r>
              <a:rPr lang="en-US" dirty="0"/>
              <a:t>PowerPoint has tons of themes to give your presentation just the right personality. </a:t>
            </a:r>
          </a:p>
        </p:txBody>
      </p:sp>
      <p:sp>
        <p:nvSpPr>
          <p:cNvPr id="12" name="Text Placeholder 11">
            <a:extLst>
              <a:ext uri="{FF2B5EF4-FFF2-40B4-BE49-F238E27FC236}">
                <a16:creationId xmlns:a16="http://schemas.microsoft.com/office/drawing/2014/main" id="{C22EFFFF-9898-44A3-9335-EB24539FB038}"/>
              </a:ext>
            </a:extLst>
          </p:cNvPr>
          <p:cNvSpPr>
            <a:spLocks noGrp="1"/>
          </p:cNvSpPr>
          <p:nvPr>
            <p:ph type="body" sz="quarter" idx="13"/>
          </p:nvPr>
        </p:nvSpPr>
        <p:spPr>
          <a:xfrm>
            <a:off x="8153399" y="2743200"/>
            <a:ext cx="3276602" cy="660037"/>
          </a:xfrm>
        </p:spPr>
        <p:txBody>
          <a:bodyPr/>
          <a:lstStyle/>
          <a:p>
            <a:r>
              <a:rPr lang="en-US" dirty="0"/>
              <a:t>Subtitle</a:t>
            </a:r>
          </a:p>
        </p:txBody>
      </p:sp>
      <p:sp>
        <p:nvSpPr>
          <p:cNvPr id="13" name="Content Placeholder 12">
            <a:extLst>
              <a:ext uri="{FF2B5EF4-FFF2-40B4-BE49-F238E27FC236}">
                <a16:creationId xmlns:a16="http://schemas.microsoft.com/office/drawing/2014/main" id="{9BD76DA6-A433-467F-A306-8821E82C8D77}"/>
              </a:ext>
            </a:extLst>
          </p:cNvPr>
          <p:cNvSpPr>
            <a:spLocks noGrp="1"/>
          </p:cNvSpPr>
          <p:nvPr>
            <p:ph sz="quarter" idx="14"/>
          </p:nvPr>
        </p:nvSpPr>
        <p:spPr>
          <a:xfrm>
            <a:off x="8153400" y="3403237"/>
            <a:ext cx="3276600" cy="2692763"/>
          </a:xfrm>
        </p:spPr>
        <p:txBody>
          <a:bodyPr>
            <a:normAutofit/>
          </a:bodyPr>
          <a:lstStyle/>
          <a:p>
            <a:r>
              <a:rPr lang="en-US" dirty="0"/>
              <a:t>Open the Design Ideas pane for instant slide makeovers. ​</a:t>
            </a:r>
          </a:p>
          <a:p>
            <a:r>
              <a:rPr lang="en-US" dirty="0"/>
              <a:t>When we have design ideas, we’ll show them to you right there. </a:t>
            </a:r>
          </a:p>
          <a:p>
            <a:endParaRPr lang="en-US" dirty="0"/>
          </a:p>
        </p:txBody>
      </p:sp>
      <p:sp>
        <p:nvSpPr>
          <p:cNvPr id="10" name="Footer Placeholder 4">
            <a:extLst>
              <a:ext uri="{FF2B5EF4-FFF2-40B4-BE49-F238E27FC236}">
                <a16:creationId xmlns:a16="http://schemas.microsoft.com/office/drawing/2014/main" id="{7C1A7FE4-2F2C-4850-BC08-B9FD10601FD0}"/>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25595428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5964316A-E3ED-4222-B989-54459085682C}"/>
              </a:ext>
            </a:extLst>
          </p:cNvPr>
          <p:cNvSpPr>
            <a:spLocks noGrp="1"/>
          </p:cNvSpPr>
          <p:nvPr>
            <p:ph type="title"/>
          </p:nvPr>
        </p:nvSpPr>
        <p:spPr>
          <a:xfrm>
            <a:off x="762000" y="1524000"/>
            <a:ext cx="5213901" cy="1985962"/>
          </a:xfrm>
        </p:spPr>
        <p:txBody>
          <a:bodyPr/>
          <a:lstStyle/>
          <a:p>
            <a:r>
              <a:rPr lang="en-US" dirty="0"/>
              <a:t>Summary</a:t>
            </a:r>
          </a:p>
        </p:txBody>
      </p:sp>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11</a:t>
            </a:fld>
            <a:endParaRPr lang="en-US" dirty="0"/>
          </a:p>
        </p:txBody>
      </p:sp>
      <p:sp>
        <p:nvSpPr>
          <p:cNvPr id="3" name="Text Placeholder 2">
            <a:extLst>
              <a:ext uri="{FF2B5EF4-FFF2-40B4-BE49-F238E27FC236}">
                <a16:creationId xmlns:a16="http://schemas.microsoft.com/office/drawing/2014/main" id="{3B3C4655-12CF-4E3B-9BA7-4032BC9F3B65}"/>
              </a:ext>
            </a:extLst>
          </p:cNvPr>
          <p:cNvSpPr>
            <a:spLocks noGrp="1"/>
          </p:cNvSpPr>
          <p:nvPr>
            <p:ph type="body" sz="quarter" idx="16"/>
          </p:nvPr>
        </p:nvSpPr>
        <p:spPr>
          <a:xfrm>
            <a:off x="762000" y="3841794"/>
            <a:ext cx="4191000" cy="1985962"/>
          </a:xfrm>
        </p:spPr>
        <p:txBody>
          <a:bodyPr>
            <a:noAutofit/>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pic>
        <p:nvPicPr>
          <p:cNvPr id="9" name="Picture Placeholder 8" descr="A group of tents in a forest&#10;">
            <a:extLst>
              <a:ext uri="{FF2B5EF4-FFF2-40B4-BE49-F238E27FC236}">
                <a16:creationId xmlns:a16="http://schemas.microsoft.com/office/drawing/2014/main" id="{A0B0F827-6536-4130-BEC7-D90C403B38C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975901" y="-3"/>
            <a:ext cx="3072853" cy="3333750"/>
          </a:xfrm>
        </p:spPr>
      </p:pic>
      <p:pic>
        <p:nvPicPr>
          <p:cNvPr id="14" name="Picture Placeholder 13" descr="Girl reading in her tent in the mountains">
            <a:extLst>
              <a:ext uri="{FF2B5EF4-FFF2-40B4-BE49-F238E27FC236}">
                <a16:creationId xmlns:a16="http://schemas.microsoft.com/office/drawing/2014/main" id="{6DC2EDE6-0F32-485D-9419-F170B9D943B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9239250" y="-3"/>
            <a:ext cx="2952750" cy="3333750"/>
          </a:xfrm>
        </p:spPr>
      </p:pic>
      <p:pic>
        <p:nvPicPr>
          <p:cNvPr id="18" name="Picture Placeholder 17" descr="A picture containing grass, sky, outdoor, road&#10;">
            <a:extLst>
              <a:ext uri="{FF2B5EF4-FFF2-40B4-BE49-F238E27FC236}">
                <a16:creationId xmlns:a16="http://schemas.microsoft.com/office/drawing/2014/main" id="{EA747F32-89B4-4980-B444-91339829C45D}"/>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5840059" y="3524252"/>
            <a:ext cx="6351941" cy="3333749"/>
          </a:xfrm>
        </p:spPr>
      </p:pic>
      <p:sp>
        <p:nvSpPr>
          <p:cNvPr id="12" name="Footer Placeholder 11">
            <a:extLst>
              <a:ext uri="{FF2B5EF4-FFF2-40B4-BE49-F238E27FC236}">
                <a16:creationId xmlns:a16="http://schemas.microsoft.com/office/drawing/2014/main" id="{93491981-D849-4D86-A09C-E514839E42D8}"/>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6457695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a:extLst>
              <a:ext uri="{FF2B5EF4-FFF2-40B4-BE49-F238E27FC236}">
                <a16:creationId xmlns:a16="http://schemas.microsoft.com/office/drawing/2014/main" id="{813F1349-1355-486C-8AD4-41A5698F481E}"/>
              </a:ext>
            </a:extLst>
          </p:cNvPr>
          <p:cNvSpPr>
            <a:spLocks noGrp="1"/>
          </p:cNvSpPr>
          <p:nvPr>
            <p:ph type="title"/>
          </p:nvPr>
        </p:nvSpPr>
        <p:spPr>
          <a:xfrm>
            <a:off x="4566753" y="982659"/>
            <a:ext cx="3058496" cy="2786062"/>
          </a:xfrm>
        </p:spPr>
        <p:txBody>
          <a:bodyPr/>
          <a:lstStyle/>
          <a:p>
            <a:r>
              <a:rPr lang="en-US" dirty="0"/>
              <a:t>Thank you</a:t>
            </a:r>
          </a:p>
        </p:txBody>
      </p:sp>
      <p:pic>
        <p:nvPicPr>
          <p:cNvPr id="9" name="Picture Placeholder 8" descr="A group of tents in a forest">
            <a:extLst>
              <a:ext uri="{FF2B5EF4-FFF2-40B4-BE49-F238E27FC236}">
                <a16:creationId xmlns:a16="http://schemas.microsoft.com/office/drawing/2014/main" id="{EC816B03-71E6-46A9-A140-DC6CB86F364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 y="0"/>
            <a:ext cx="3714575" cy="3333750"/>
          </a:xfrm>
        </p:spPr>
      </p:pic>
      <p:pic>
        <p:nvPicPr>
          <p:cNvPr id="18" name="Picture Placeholder 17" descr="A picture containing grass, sky, outdoor, road">
            <a:extLst>
              <a:ext uri="{FF2B5EF4-FFF2-40B4-BE49-F238E27FC236}">
                <a16:creationId xmlns:a16="http://schemas.microsoft.com/office/drawing/2014/main" id="{99ED2C50-915F-47DA-AA40-BC478524E08E}"/>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3524256"/>
            <a:ext cx="4404117" cy="3333749"/>
          </a:xfrm>
        </p:spPr>
      </p:pic>
      <p:sp>
        <p:nvSpPr>
          <p:cNvPr id="2" name="Text Placeholder 1">
            <a:extLst>
              <a:ext uri="{FF2B5EF4-FFF2-40B4-BE49-F238E27FC236}">
                <a16:creationId xmlns:a16="http://schemas.microsoft.com/office/drawing/2014/main" id="{FF4098F5-FB09-48CB-A35D-28177069C662}"/>
              </a:ext>
            </a:extLst>
          </p:cNvPr>
          <p:cNvSpPr>
            <a:spLocks noGrp="1"/>
          </p:cNvSpPr>
          <p:nvPr>
            <p:ph type="body" sz="quarter" idx="17"/>
          </p:nvPr>
        </p:nvSpPr>
        <p:spPr>
          <a:xfrm>
            <a:off x="4560546" y="4110032"/>
            <a:ext cx="3064704" cy="1550994"/>
          </a:xfrm>
        </p:spPr>
        <p:txBody>
          <a:bodyPr/>
          <a:lstStyle/>
          <a:p>
            <a:r>
              <a:rPr lang="en-US" dirty="0"/>
              <a:t>Presenter Name</a:t>
            </a:r>
          </a:p>
          <a:p>
            <a:r>
              <a:rPr lang="en-US" dirty="0"/>
              <a:t>Email</a:t>
            </a:r>
          </a:p>
        </p:txBody>
      </p:sp>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12</a:t>
            </a:fld>
            <a:endParaRPr lang="en-US" dirty="0"/>
          </a:p>
        </p:txBody>
      </p:sp>
      <p:pic>
        <p:nvPicPr>
          <p:cNvPr id="16" name="Picture Placeholder 15" descr="Girl reading in her tent in the mountains">
            <a:extLst>
              <a:ext uri="{FF2B5EF4-FFF2-40B4-BE49-F238E27FC236}">
                <a16:creationId xmlns:a16="http://schemas.microsoft.com/office/drawing/2014/main" id="{606A90A7-9F84-47D7-9D25-322456892CDB}"/>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8297863" y="0"/>
            <a:ext cx="3894137" cy="3333750"/>
          </a:xfrm>
        </p:spPr>
      </p:pic>
      <p:pic>
        <p:nvPicPr>
          <p:cNvPr id="14" name="Picture Placeholder 13" descr="Hikers sitting in the grass watching the sunset over the mountains ">
            <a:extLst>
              <a:ext uri="{FF2B5EF4-FFF2-40B4-BE49-F238E27FC236}">
                <a16:creationId xmlns:a16="http://schemas.microsoft.com/office/drawing/2014/main" id="{64452171-1F70-4701-BC23-36E46087AA8F}"/>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8453438" y="3562350"/>
            <a:ext cx="3738562" cy="3333750"/>
          </a:xfrm>
        </p:spPr>
      </p:pic>
      <p:sp>
        <p:nvSpPr>
          <p:cNvPr id="12" name="Footer Placeholder 11">
            <a:extLst>
              <a:ext uri="{FF2B5EF4-FFF2-40B4-BE49-F238E27FC236}">
                <a16:creationId xmlns:a16="http://schemas.microsoft.com/office/drawing/2014/main" id="{93491981-D849-4D86-A09C-E514839E42D8}"/>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187646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Girl reading in her tent in the mountains">
            <a:extLst>
              <a:ext uri="{FF2B5EF4-FFF2-40B4-BE49-F238E27FC236}">
                <a16:creationId xmlns:a16="http://schemas.microsoft.com/office/drawing/2014/main" id="{D0D251EF-B968-4748-88E6-4D817DFE5A0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6" r="6"/>
          <a:stretch/>
        </p:blipFill>
        <p:spPr>
          <a:xfrm>
            <a:off x="0" y="1"/>
            <a:ext cx="12192000" cy="5969573"/>
          </a:xfrm>
        </p:spPr>
      </p:pic>
      <p:sp>
        <p:nvSpPr>
          <p:cNvPr id="16" name="Title 15">
            <a:extLst>
              <a:ext uri="{FF2B5EF4-FFF2-40B4-BE49-F238E27FC236}">
                <a16:creationId xmlns:a16="http://schemas.microsoft.com/office/drawing/2014/main" id="{F28F514C-A8D2-4213-AA57-8AC5EBC3D34E}"/>
              </a:ext>
            </a:extLst>
          </p:cNvPr>
          <p:cNvSpPr>
            <a:spLocks noGrp="1"/>
          </p:cNvSpPr>
          <p:nvPr>
            <p:ph type="title"/>
          </p:nvPr>
        </p:nvSpPr>
        <p:spPr>
          <a:xfrm>
            <a:off x="762000" y="1524000"/>
            <a:ext cx="5832475" cy="2017713"/>
          </a:xfrm>
        </p:spPr>
        <p:txBody>
          <a:bodyPr/>
          <a:lstStyle/>
          <a:p>
            <a:r>
              <a:rPr lang="en-US" dirty="0"/>
              <a:t>Title</a:t>
            </a:r>
          </a:p>
        </p:txBody>
      </p:sp>
      <p:sp>
        <p:nvSpPr>
          <p:cNvPr id="5" name="Text Placeholder 4">
            <a:extLst>
              <a:ext uri="{FF2B5EF4-FFF2-40B4-BE49-F238E27FC236}">
                <a16:creationId xmlns:a16="http://schemas.microsoft.com/office/drawing/2014/main" id="{4EDE3ECF-413F-4A7C-A425-E9C1F7701CC4}"/>
              </a:ext>
            </a:extLst>
          </p:cNvPr>
          <p:cNvSpPr>
            <a:spLocks noGrp="1"/>
          </p:cNvSpPr>
          <p:nvPr>
            <p:ph type="body" sz="quarter" idx="12"/>
          </p:nvPr>
        </p:nvSpPr>
        <p:spPr>
          <a:xfrm>
            <a:off x="762000" y="3808585"/>
            <a:ext cx="5832475" cy="598488"/>
          </a:xfrm>
        </p:spPr>
        <p:txBody>
          <a:bodyPr/>
          <a:lstStyle/>
          <a:p>
            <a:r>
              <a:rPr lang="en-US" dirty="0"/>
              <a:t>Subtitle</a:t>
            </a:r>
          </a:p>
        </p:txBody>
      </p:sp>
    </p:spTree>
    <p:extLst>
      <p:ext uri="{BB962C8B-B14F-4D97-AF65-F5344CB8AC3E}">
        <p14:creationId xmlns:p14="http://schemas.microsoft.com/office/powerpoint/2010/main" val="135476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grass, sky, outdoor, road&#10;">
            <a:extLst>
              <a:ext uri="{FF2B5EF4-FFF2-40B4-BE49-F238E27FC236}">
                <a16:creationId xmlns:a16="http://schemas.microsoft.com/office/drawing/2014/main" id="{31AFC354-3EE6-4B04-9474-CC7AA903DB3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334000" y="762000"/>
            <a:ext cx="6096000" cy="4638675"/>
          </a:xfrm>
        </p:spPr>
      </p:pic>
      <p:sp>
        <p:nvSpPr>
          <p:cNvPr id="45" name="Title 44">
            <a:extLst>
              <a:ext uri="{FF2B5EF4-FFF2-40B4-BE49-F238E27FC236}">
                <a16:creationId xmlns:a16="http://schemas.microsoft.com/office/drawing/2014/main" id="{7F3FB3C8-6E4D-4C4E-BC71-0D10C35865C2}"/>
              </a:ext>
            </a:extLst>
          </p:cNvPr>
          <p:cNvSpPr>
            <a:spLocks noGrp="1"/>
          </p:cNvSpPr>
          <p:nvPr>
            <p:ph type="title"/>
          </p:nvPr>
        </p:nvSpPr>
        <p:spPr>
          <a:xfrm>
            <a:off x="761524" y="1443038"/>
            <a:ext cx="6941302" cy="1985962"/>
          </a:xfrm>
        </p:spPr>
        <p:txBody>
          <a:bodyPr/>
          <a:lstStyle/>
          <a:p>
            <a:r>
              <a:rPr lang="en-US" dirty="0"/>
              <a:t>Agenda</a:t>
            </a:r>
          </a:p>
        </p:txBody>
      </p:sp>
      <p:sp>
        <p:nvSpPr>
          <p:cNvPr id="3" name="Text Placeholder 2">
            <a:extLst>
              <a:ext uri="{FF2B5EF4-FFF2-40B4-BE49-F238E27FC236}">
                <a16:creationId xmlns:a16="http://schemas.microsoft.com/office/drawing/2014/main" id="{3FECF24A-D85C-43FE-B5C2-4AABE5EF616A}"/>
              </a:ext>
            </a:extLst>
          </p:cNvPr>
          <p:cNvSpPr>
            <a:spLocks noGrp="1"/>
          </p:cNvSpPr>
          <p:nvPr>
            <p:ph type="body" sz="quarter" idx="15"/>
          </p:nvPr>
        </p:nvSpPr>
        <p:spPr>
          <a:xfrm>
            <a:off x="761524" y="3810000"/>
            <a:ext cx="4352924" cy="2286000"/>
          </a:xfrm>
        </p:spPr>
        <p:txBody>
          <a:bodyPr/>
          <a:lstStyle/>
          <a:p>
            <a:r>
              <a:rPr lang="en-US" dirty="0"/>
              <a:t>Topic one</a:t>
            </a:r>
          </a:p>
          <a:p>
            <a:r>
              <a:rPr lang="en-US" dirty="0"/>
              <a:t>Topic two</a:t>
            </a:r>
          </a:p>
          <a:p>
            <a:r>
              <a:rPr lang="en-US" dirty="0"/>
              <a:t>Topic three</a:t>
            </a:r>
          </a:p>
          <a:p>
            <a:r>
              <a:rPr lang="en-US" dirty="0"/>
              <a:t>Topic four</a:t>
            </a:r>
          </a:p>
          <a:p>
            <a:r>
              <a:rPr lang="en-US" dirty="0"/>
              <a:t>Topic five</a:t>
            </a:r>
          </a:p>
        </p:txBody>
      </p:sp>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2</a:t>
            </a:fld>
            <a:endParaRPr lang="en-US" dirty="0"/>
          </a:p>
        </p:txBody>
      </p:sp>
      <p:sp>
        <p:nvSpPr>
          <p:cNvPr id="5" name="Footer Placeholder 4">
            <a:extLst>
              <a:ext uri="{FF2B5EF4-FFF2-40B4-BE49-F238E27FC236}">
                <a16:creationId xmlns:a16="http://schemas.microsoft.com/office/drawing/2014/main" id="{8942BF11-7115-473F-9C3C-FEF94E9E96AB}"/>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83088359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0AF3AA11-206A-4BEC-8371-3CC7BC66E1E2}"/>
              </a:ext>
            </a:extLst>
          </p:cNvPr>
          <p:cNvSpPr>
            <a:spLocks noGrp="1"/>
          </p:cNvSpPr>
          <p:nvPr>
            <p:ph type="title"/>
          </p:nvPr>
        </p:nvSpPr>
        <p:spPr>
          <a:xfrm>
            <a:off x="5334000" y="1524000"/>
            <a:ext cx="6096000" cy="1971675"/>
          </a:xfrm>
        </p:spPr>
        <p:txBody>
          <a:bodyPr/>
          <a:lstStyle/>
          <a:p>
            <a:r>
              <a:rPr lang="en-US" dirty="0"/>
              <a:t>Introduction</a:t>
            </a:r>
          </a:p>
        </p:txBody>
      </p:sp>
      <p:pic>
        <p:nvPicPr>
          <p:cNvPr id="10" name="Picture Placeholder 9" descr="A group of tents in a forest&#10;">
            <a:extLst>
              <a:ext uri="{FF2B5EF4-FFF2-40B4-BE49-F238E27FC236}">
                <a16:creationId xmlns:a16="http://schemas.microsoft.com/office/drawing/2014/main" id="{B5DF9287-CE73-4640-9B8B-4B32860AC6F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4556125" cy="6858000"/>
          </a:xfrm>
        </p:spPr>
      </p:pic>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3</a:t>
            </a:fld>
            <a:endParaRPr lang="en-US" dirty="0"/>
          </a:p>
        </p:txBody>
      </p:sp>
      <p:sp>
        <p:nvSpPr>
          <p:cNvPr id="3" name="Text Placeholder 2">
            <a:extLst>
              <a:ext uri="{FF2B5EF4-FFF2-40B4-BE49-F238E27FC236}">
                <a16:creationId xmlns:a16="http://schemas.microsoft.com/office/drawing/2014/main" id="{B0D5B9D1-0F62-4B73-A3D0-9FF8F71C3457}"/>
              </a:ext>
            </a:extLst>
          </p:cNvPr>
          <p:cNvSpPr>
            <a:spLocks noGrp="1"/>
          </p:cNvSpPr>
          <p:nvPr>
            <p:ph type="body" sz="quarter" idx="15"/>
          </p:nvPr>
        </p:nvSpPr>
        <p:spPr>
          <a:xfrm>
            <a:off x="5334000" y="3841794"/>
            <a:ext cx="6096000" cy="1985962"/>
          </a:xfrm>
        </p:spPr>
        <p:txBody>
          <a:bodyPr>
            <a:noAutofit/>
          </a:bodyPr>
          <a:lstStyle/>
          <a:p>
            <a:r>
              <a:rPr lang="en-US"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p:txBody>
      </p:sp>
      <p:sp>
        <p:nvSpPr>
          <p:cNvPr id="5" name="Footer Placeholder 4">
            <a:extLst>
              <a:ext uri="{FF2B5EF4-FFF2-40B4-BE49-F238E27FC236}">
                <a16:creationId xmlns:a16="http://schemas.microsoft.com/office/drawing/2014/main" id="{8942BF11-7115-473F-9C3C-FEF94E9E96AB}"/>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163807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dirt road in the mountains">
            <a:extLst>
              <a:ext uri="{FF2B5EF4-FFF2-40B4-BE49-F238E27FC236}">
                <a16:creationId xmlns:a16="http://schemas.microsoft.com/office/drawing/2014/main" id="{A8403F14-8761-4309-9481-294D1CB6A7B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3048000" y="762000"/>
            <a:ext cx="6095524" cy="4616159"/>
          </a:xfrm>
        </p:spPr>
      </p:pic>
      <p:sp>
        <p:nvSpPr>
          <p:cNvPr id="25" name="Title 24">
            <a:extLst>
              <a:ext uri="{FF2B5EF4-FFF2-40B4-BE49-F238E27FC236}">
                <a16:creationId xmlns:a16="http://schemas.microsoft.com/office/drawing/2014/main" id="{53401F44-74D7-4B28-92EE-E4B15C74DEC0}"/>
              </a:ext>
            </a:extLst>
          </p:cNvPr>
          <p:cNvSpPr>
            <a:spLocks noGrp="1"/>
          </p:cNvSpPr>
          <p:nvPr>
            <p:ph type="title"/>
          </p:nvPr>
        </p:nvSpPr>
        <p:spPr>
          <a:xfrm>
            <a:off x="6520070" y="1482725"/>
            <a:ext cx="5298868" cy="1944688"/>
          </a:xfrm>
        </p:spPr>
        <p:txBody>
          <a:bodyPr/>
          <a:lstStyle/>
          <a:p>
            <a:r>
              <a:rPr lang="en-US" dirty="0"/>
              <a:t>Topic one</a:t>
            </a:r>
          </a:p>
        </p:txBody>
      </p:sp>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4</a:t>
            </a:fld>
            <a:endParaRPr lang="en-US" dirty="0"/>
          </a:p>
        </p:txBody>
      </p:sp>
      <p:sp>
        <p:nvSpPr>
          <p:cNvPr id="7" name="Text Placeholder 6">
            <a:extLst>
              <a:ext uri="{FF2B5EF4-FFF2-40B4-BE49-F238E27FC236}">
                <a16:creationId xmlns:a16="http://schemas.microsoft.com/office/drawing/2014/main" id="{1197CAAD-0FF9-406B-BB56-000079790FC1}"/>
              </a:ext>
            </a:extLst>
          </p:cNvPr>
          <p:cNvSpPr>
            <a:spLocks noGrp="1"/>
          </p:cNvSpPr>
          <p:nvPr>
            <p:ph type="body" sz="quarter" idx="15"/>
          </p:nvPr>
        </p:nvSpPr>
        <p:spPr>
          <a:xfrm>
            <a:off x="3047545" y="5636352"/>
            <a:ext cx="6094413" cy="461962"/>
          </a:xfrm>
        </p:spPr>
        <p:txBody>
          <a:bodyPr/>
          <a:lstStyle/>
          <a:p>
            <a:r>
              <a:rPr lang="en-US" dirty="0"/>
              <a:t>Subtitle</a:t>
            </a:r>
          </a:p>
        </p:txBody>
      </p:sp>
      <p:sp>
        <p:nvSpPr>
          <p:cNvPr id="5" name="Footer Placeholder 4">
            <a:extLst>
              <a:ext uri="{FF2B5EF4-FFF2-40B4-BE49-F238E27FC236}">
                <a16:creationId xmlns:a16="http://schemas.microsoft.com/office/drawing/2014/main" id="{8942BF11-7115-473F-9C3C-FEF94E9E96AB}"/>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413605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2F584FB-843A-451B-8EAE-DBF6D9AF0419}"/>
              </a:ext>
            </a:extLst>
          </p:cNvPr>
          <p:cNvSpPr>
            <a:spLocks noGrp="1"/>
          </p:cNvSpPr>
          <p:nvPr>
            <p:ph type="title"/>
          </p:nvPr>
        </p:nvSpPr>
        <p:spPr>
          <a:xfrm>
            <a:off x="762000" y="1524001"/>
            <a:ext cx="10668000" cy="762000"/>
          </a:xfrm>
        </p:spPr>
        <p:txBody>
          <a:bodyPr/>
          <a:lstStyle/>
          <a:p>
            <a:r>
              <a:rPr lang="en-US" dirty="0"/>
              <a:t>Team</a:t>
            </a:r>
          </a:p>
        </p:txBody>
      </p:sp>
      <p:sp>
        <p:nvSpPr>
          <p:cNvPr id="12" name="Slide Number Placeholder 5">
            <a:extLst>
              <a:ext uri="{FF2B5EF4-FFF2-40B4-BE49-F238E27FC236}">
                <a16:creationId xmlns:a16="http://schemas.microsoft.com/office/drawing/2014/main" id="{87787048-89DF-4856-9D15-A33DD89DBD95}"/>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5</a:t>
            </a:fld>
            <a:endParaRPr lang="en-US" dirty="0"/>
          </a:p>
        </p:txBody>
      </p:sp>
      <p:pic>
        <p:nvPicPr>
          <p:cNvPr id="28" name="Picture Placeholder 27" descr="headshot">
            <a:extLst>
              <a:ext uri="{FF2B5EF4-FFF2-40B4-BE49-F238E27FC236}">
                <a16:creationId xmlns:a16="http://schemas.microsoft.com/office/drawing/2014/main" id="{2DF545B7-48CE-40C1-A3EF-4849FE3D6716}"/>
              </a:ext>
            </a:extLst>
          </p:cNvPr>
          <p:cNvPicPr>
            <a:picLocks noGrp="1" noChangeAspect="1"/>
          </p:cNvPicPr>
          <p:nvPr>
            <p:ph type="pic" sz="quarter" idx="14"/>
          </p:nvPr>
        </p:nvPicPr>
        <p:blipFill rotWithShape="1">
          <a:blip r:embed="rId2"/>
          <a:srcRect t="38" b="38"/>
          <a:stretch/>
        </p:blipFill>
        <p:spPr>
          <a:xfrm>
            <a:off x="762000" y="2548874"/>
            <a:ext cx="2075688" cy="2075688"/>
          </a:xfrm>
        </p:spPr>
      </p:pic>
      <p:sp>
        <p:nvSpPr>
          <p:cNvPr id="19" name="Text Placeholder 18">
            <a:extLst>
              <a:ext uri="{FF2B5EF4-FFF2-40B4-BE49-F238E27FC236}">
                <a16:creationId xmlns:a16="http://schemas.microsoft.com/office/drawing/2014/main" id="{49460E13-427E-4755-9432-333FCF1589D6}"/>
              </a:ext>
            </a:extLst>
          </p:cNvPr>
          <p:cNvSpPr>
            <a:spLocks noGrp="1"/>
          </p:cNvSpPr>
          <p:nvPr>
            <p:ph type="body" sz="quarter" idx="18"/>
          </p:nvPr>
        </p:nvSpPr>
        <p:spPr>
          <a:xfrm>
            <a:off x="762000" y="4755891"/>
            <a:ext cx="2075688" cy="365125"/>
          </a:xfrm>
        </p:spPr>
        <p:txBody>
          <a:bodyPr>
            <a:normAutofit fontScale="92500" lnSpcReduction="20000"/>
          </a:bodyPr>
          <a:lstStyle/>
          <a:p>
            <a:r>
              <a:rPr lang="en-US" dirty="0"/>
              <a:t>Name</a:t>
            </a:r>
          </a:p>
        </p:txBody>
      </p:sp>
      <p:sp>
        <p:nvSpPr>
          <p:cNvPr id="20" name="Text Placeholder 19">
            <a:extLst>
              <a:ext uri="{FF2B5EF4-FFF2-40B4-BE49-F238E27FC236}">
                <a16:creationId xmlns:a16="http://schemas.microsoft.com/office/drawing/2014/main" id="{2FCD4B17-D67C-473E-850E-339D497E4D11}"/>
              </a:ext>
            </a:extLst>
          </p:cNvPr>
          <p:cNvSpPr>
            <a:spLocks noGrp="1"/>
          </p:cNvSpPr>
          <p:nvPr>
            <p:ph type="body" sz="quarter" idx="19"/>
          </p:nvPr>
        </p:nvSpPr>
        <p:spPr>
          <a:xfrm>
            <a:off x="762000" y="5069782"/>
            <a:ext cx="2075688" cy="365125"/>
          </a:xfrm>
        </p:spPr>
        <p:txBody>
          <a:bodyPr/>
          <a:lstStyle/>
          <a:p>
            <a:r>
              <a:rPr lang="en-US" dirty="0"/>
              <a:t>Title</a:t>
            </a:r>
          </a:p>
        </p:txBody>
      </p:sp>
      <p:pic>
        <p:nvPicPr>
          <p:cNvPr id="29" name="Picture Placeholder 28" descr="headshot">
            <a:extLst>
              <a:ext uri="{FF2B5EF4-FFF2-40B4-BE49-F238E27FC236}">
                <a16:creationId xmlns:a16="http://schemas.microsoft.com/office/drawing/2014/main" id="{8CCB3A77-4144-4139-9E3B-B3E5157F23CD}"/>
              </a:ext>
            </a:extLst>
          </p:cNvPr>
          <p:cNvPicPr>
            <a:picLocks noGrp="1" noChangeAspect="1"/>
          </p:cNvPicPr>
          <p:nvPr>
            <p:ph type="pic" sz="quarter" idx="15"/>
          </p:nvPr>
        </p:nvPicPr>
        <p:blipFill rotWithShape="1">
          <a:blip r:embed="rId3"/>
          <a:srcRect t="147" b="147"/>
          <a:stretch/>
        </p:blipFill>
        <p:spPr>
          <a:xfrm>
            <a:off x="3606378" y="2548874"/>
            <a:ext cx="2075688" cy="2075688"/>
          </a:xfrm>
        </p:spPr>
      </p:pic>
      <p:sp>
        <p:nvSpPr>
          <p:cNvPr id="21" name="Text Placeholder 20">
            <a:extLst>
              <a:ext uri="{FF2B5EF4-FFF2-40B4-BE49-F238E27FC236}">
                <a16:creationId xmlns:a16="http://schemas.microsoft.com/office/drawing/2014/main" id="{187EEADB-07D1-49E0-8A6B-C42942647F98}"/>
              </a:ext>
            </a:extLst>
          </p:cNvPr>
          <p:cNvSpPr>
            <a:spLocks noGrp="1"/>
          </p:cNvSpPr>
          <p:nvPr>
            <p:ph type="body" sz="quarter" idx="20"/>
          </p:nvPr>
        </p:nvSpPr>
        <p:spPr>
          <a:xfrm>
            <a:off x="3606378" y="4755891"/>
            <a:ext cx="2075688" cy="365125"/>
          </a:xfrm>
        </p:spPr>
        <p:txBody>
          <a:bodyPr>
            <a:normAutofit fontScale="92500" lnSpcReduction="20000"/>
          </a:bodyPr>
          <a:lstStyle/>
          <a:p>
            <a:r>
              <a:rPr lang="en-US" dirty="0"/>
              <a:t>Name</a:t>
            </a:r>
          </a:p>
        </p:txBody>
      </p:sp>
      <p:sp>
        <p:nvSpPr>
          <p:cNvPr id="22" name="Text Placeholder 21">
            <a:extLst>
              <a:ext uri="{FF2B5EF4-FFF2-40B4-BE49-F238E27FC236}">
                <a16:creationId xmlns:a16="http://schemas.microsoft.com/office/drawing/2014/main" id="{D843EB24-E96E-4FF1-A20F-487502341373}"/>
              </a:ext>
            </a:extLst>
          </p:cNvPr>
          <p:cNvSpPr>
            <a:spLocks noGrp="1"/>
          </p:cNvSpPr>
          <p:nvPr>
            <p:ph type="body" sz="quarter" idx="21"/>
          </p:nvPr>
        </p:nvSpPr>
        <p:spPr>
          <a:xfrm>
            <a:off x="3606378" y="5069782"/>
            <a:ext cx="2075688" cy="365125"/>
          </a:xfrm>
        </p:spPr>
        <p:txBody>
          <a:bodyPr/>
          <a:lstStyle/>
          <a:p>
            <a:r>
              <a:rPr lang="en-US" dirty="0"/>
              <a:t>Title</a:t>
            </a:r>
          </a:p>
        </p:txBody>
      </p:sp>
      <p:pic>
        <p:nvPicPr>
          <p:cNvPr id="30" name="Picture Placeholder 29" descr="headshot">
            <a:extLst>
              <a:ext uri="{FF2B5EF4-FFF2-40B4-BE49-F238E27FC236}">
                <a16:creationId xmlns:a16="http://schemas.microsoft.com/office/drawing/2014/main" id="{2B5197E0-B9B7-4E71-8651-F2CF51CD5BFC}"/>
              </a:ext>
            </a:extLst>
          </p:cNvPr>
          <p:cNvPicPr>
            <a:picLocks noGrp="1" noChangeAspect="1"/>
          </p:cNvPicPr>
          <p:nvPr>
            <p:ph type="pic" sz="quarter" idx="16"/>
          </p:nvPr>
        </p:nvPicPr>
        <p:blipFill rotWithShape="1">
          <a:blip r:embed="rId4"/>
          <a:srcRect t="38" b="38"/>
          <a:stretch/>
        </p:blipFill>
        <p:spPr>
          <a:xfrm>
            <a:off x="6474376" y="2548874"/>
            <a:ext cx="2075688" cy="2075688"/>
          </a:xfrm>
        </p:spPr>
      </p:pic>
      <p:sp>
        <p:nvSpPr>
          <p:cNvPr id="23" name="Text Placeholder 22">
            <a:extLst>
              <a:ext uri="{FF2B5EF4-FFF2-40B4-BE49-F238E27FC236}">
                <a16:creationId xmlns:a16="http://schemas.microsoft.com/office/drawing/2014/main" id="{4540ABE7-CBAE-4374-98CC-72F5D7CA63C1}"/>
              </a:ext>
            </a:extLst>
          </p:cNvPr>
          <p:cNvSpPr>
            <a:spLocks noGrp="1"/>
          </p:cNvSpPr>
          <p:nvPr>
            <p:ph type="body" sz="quarter" idx="22"/>
          </p:nvPr>
        </p:nvSpPr>
        <p:spPr>
          <a:xfrm>
            <a:off x="6474376" y="4755891"/>
            <a:ext cx="2075688" cy="365125"/>
          </a:xfrm>
        </p:spPr>
        <p:txBody>
          <a:bodyPr>
            <a:normAutofit fontScale="85000" lnSpcReduction="20000"/>
          </a:bodyPr>
          <a:lstStyle/>
          <a:p>
            <a:r>
              <a:rPr lang="en-US" dirty="0"/>
              <a:t>Name</a:t>
            </a:r>
          </a:p>
        </p:txBody>
      </p:sp>
      <p:sp>
        <p:nvSpPr>
          <p:cNvPr id="24" name="Text Placeholder 23">
            <a:extLst>
              <a:ext uri="{FF2B5EF4-FFF2-40B4-BE49-F238E27FC236}">
                <a16:creationId xmlns:a16="http://schemas.microsoft.com/office/drawing/2014/main" id="{AF07A52E-FB30-4900-B89B-FB472A220FD7}"/>
              </a:ext>
            </a:extLst>
          </p:cNvPr>
          <p:cNvSpPr>
            <a:spLocks noGrp="1"/>
          </p:cNvSpPr>
          <p:nvPr>
            <p:ph type="body" sz="quarter" idx="23"/>
          </p:nvPr>
        </p:nvSpPr>
        <p:spPr>
          <a:xfrm>
            <a:off x="6474376" y="5069782"/>
            <a:ext cx="2075688" cy="365125"/>
          </a:xfrm>
        </p:spPr>
        <p:txBody>
          <a:bodyPr/>
          <a:lstStyle/>
          <a:p>
            <a:r>
              <a:rPr lang="en-US" dirty="0"/>
              <a:t>Title</a:t>
            </a:r>
          </a:p>
        </p:txBody>
      </p:sp>
      <p:pic>
        <p:nvPicPr>
          <p:cNvPr id="31" name="Picture Placeholder 30" descr="headshot">
            <a:extLst>
              <a:ext uri="{FF2B5EF4-FFF2-40B4-BE49-F238E27FC236}">
                <a16:creationId xmlns:a16="http://schemas.microsoft.com/office/drawing/2014/main" id="{87AB0477-77FA-4B22-8B43-ECD743B0A7F3}"/>
              </a:ext>
            </a:extLst>
          </p:cNvPr>
          <p:cNvPicPr>
            <a:picLocks noGrp="1" noChangeAspect="1"/>
          </p:cNvPicPr>
          <p:nvPr>
            <p:ph type="pic" sz="quarter" idx="17"/>
          </p:nvPr>
        </p:nvPicPr>
        <p:blipFill rotWithShape="1">
          <a:blip r:embed="rId5"/>
          <a:srcRect t="38" b="38"/>
          <a:stretch/>
        </p:blipFill>
        <p:spPr>
          <a:xfrm>
            <a:off x="9354311" y="2548874"/>
            <a:ext cx="2075688" cy="2075688"/>
          </a:xfrm>
        </p:spPr>
      </p:pic>
      <p:sp>
        <p:nvSpPr>
          <p:cNvPr id="25" name="Text Placeholder 24">
            <a:extLst>
              <a:ext uri="{FF2B5EF4-FFF2-40B4-BE49-F238E27FC236}">
                <a16:creationId xmlns:a16="http://schemas.microsoft.com/office/drawing/2014/main" id="{9023B0D3-AFFB-4414-AFB3-7AB4166EA6BA}"/>
              </a:ext>
            </a:extLst>
          </p:cNvPr>
          <p:cNvSpPr>
            <a:spLocks noGrp="1"/>
          </p:cNvSpPr>
          <p:nvPr>
            <p:ph type="body" sz="quarter" idx="24"/>
          </p:nvPr>
        </p:nvSpPr>
        <p:spPr>
          <a:xfrm>
            <a:off x="9354311" y="4755891"/>
            <a:ext cx="2075688" cy="365125"/>
          </a:xfrm>
        </p:spPr>
        <p:txBody>
          <a:bodyPr>
            <a:normAutofit fontScale="85000" lnSpcReduction="20000"/>
          </a:bodyPr>
          <a:lstStyle/>
          <a:p>
            <a:r>
              <a:rPr lang="en-US" dirty="0"/>
              <a:t>Name</a:t>
            </a:r>
          </a:p>
        </p:txBody>
      </p:sp>
      <p:sp>
        <p:nvSpPr>
          <p:cNvPr id="26" name="Text Placeholder 25">
            <a:extLst>
              <a:ext uri="{FF2B5EF4-FFF2-40B4-BE49-F238E27FC236}">
                <a16:creationId xmlns:a16="http://schemas.microsoft.com/office/drawing/2014/main" id="{B111B76F-651B-4D65-BB87-17746FBAB0DB}"/>
              </a:ext>
            </a:extLst>
          </p:cNvPr>
          <p:cNvSpPr>
            <a:spLocks noGrp="1"/>
          </p:cNvSpPr>
          <p:nvPr>
            <p:ph type="body" sz="quarter" idx="25"/>
          </p:nvPr>
        </p:nvSpPr>
        <p:spPr>
          <a:xfrm>
            <a:off x="9354311" y="5069782"/>
            <a:ext cx="2075688" cy="365125"/>
          </a:xfrm>
        </p:spPr>
        <p:txBody>
          <a:bodyPr/>
          <a:lstStyle/>
          <a:p>
            <a:r>
              <a:rPr lang="en-US" dirty="0"/>
              <a:t>Title</a:t>
            </a:r>
          </a:p>
        </p:txBody>
      </p:sp>
      <p:sp>
        <p:nvSpPr>
          <p:cNvPr id="11" name="Footer Placeholder 4">
            <a:extLst>
              <a:ext uri="{FF2B5EF4-FFF2-40B4-BE49-F238E27FC236}">
                <a16:creationId xmlns:a16="http://schemas.microsoft.com/office/drawing/2014/main" id="{75EF12A7-FE01-49B9-BBA0-48797E7BCB4E}"/>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949242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BA696551-694F-4585-BB6E-EB94B6DE10E9}"/>
              </a:ext>
            </a:extLst>
          </p:cNvPr>
          <p:cNvSpPr>
            <a:spLocks noGrp="1"/>
          </p:cNvSpPr>
          <p:nvPr>
            <p:ph type="title"/>
          </p:nvPr>
        </p:nvSpPr>
        <p:spPr>
          <a:xfrm>
            <a:off x="771939" y="1553818"/>
            <a:ext cx="6374296" cy="731838"/>
          </a:xfrm>
        </p:spPr>
        <p:txBody>
          <a:bodyPr/>
          <a:lstStyle/>
          <a:p>
            <a:r>
              <a:rPr lang="en-US" dirty="0"/>
              <a:t>Table</a:t>
            </a:r>
          </a:p>
        </p:txBody>
      </p:sp>
      <p:sp>
        <p:nvSpPr>
          <p:cNvPr id="6" name="Slide Number Placeholder 5">
            <a:extLst>
              <a:ext uri="{FF2B5EF4-FFF2-40B4-BE49-F238E27FC236}">
                <a16:creationId xmlns:a16="http://schemas.microsoft.com/office/drawing/2014/main" id="{EDF97698-AD04-4FA6-BBA7-58AC3DA2C376}"/>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6</a:t>
            </a:fld>
            <a:endParaRPr lang="en-US" dirty="0"/>
          </a:p>
        </p:txBody>
      </p:sp>
      <p:graphicFrame>
        <p:nvGraphicFramePr>
          <p:cNvPr id="4" name="Table 8">
            <a:extLst>
              <a:ext uri="{FF2B5EF4-FFF2-40B4-BE49-F238E27FC236}">
                <a16:creationId xmlns:a16="http://schemas.microsoft.com/office/drawing/2014/main" id="{4F9BB922-71DE-4F86-8B0D-15C8110BDD73}"/>
              </a:ext>
            </a:extLst>
          </p:cNvPr>
          <p:cNvGraphicFramePr>
            <a:graphicFrameLocks noGrp="1"/>
          </p:cNvGraphicFramePr>
          <p:nvPr>
            <p:ph sz="quarter" idx="15"/>
            <p:extLst>
              <p:ext uri="{D42A27DB-BD31-4B8C-83A1-F6EECF244321}">
                <p14:modId xmlns:p14="http://schemas.microsoft.com/office/powerpoint/2010/main" val="3447167781"/>
              </p:ext>
            </p:extLst>
          </p:nvPr>
        </p:nvGraphicFramePr>
        <p:xfrm>
          <a:off x="762000" y="2662238"/>
          <a:ext cx="6096000" cy="2715170"/>
        </p:xfrm>
        <a:graphic>
          <a:graphicData uri="http://schemas.openxmlformats.org/drawingml/2006/table">
            <a:tbl>
              <a:tblPr firstRow="1" bandRow="1">
                <a:tableStyleId>{7E9639D4-E3E2-4D34-9284-5A2195B3D0D7}</a:tableStyleId>
              </a:tblPr>
              <a:tblGrid>
                <a:gridCol w="1219200">
                  <a:extLst>
                    <a:ext uri="{9D8B030D-6E8A-4147-A177-3AD203B41FA5}">
                      <a16:colId xmlns:a16="http://schemas.microsoft.com/office/drawing/2014/main" val="3347706419"/>
                    </a:ext>
                  </a:extLst>
                </a:gridCol>
                <a:gridCol w="1219200">
                  <a:extLst>
                    <a:ext uri="{9D8B030D-6E8A-4147-A177-3AD203B41FA5}">
                      <a16:colId xmlns:a16="http://schemas.microsoft.com/office/drawing/2014/main" val="844606342"/>
                    </a:ext>
                  </a:extLst>
                </a:gridCol>
                <a:gridCol w="1219200">
                  <a:extLst>
                    <a:ext uri="{9D8B030D-6E8A-4147-A177-3AD203B41FA5}">
                      <a16:colId xmlns:a16="http://schemas.microsoft.com/office/drawing/2014/main" val="3437162849"/>
                    </a:ext>
                  </a:extLst>
                </a:gridCol>
                <a:gridCol w="1219200">
                  <a:extLst>
                    <a:ext uri="{9D8B030D-6E8A-4147-A177-3AD203B41FA5}">
                      <a16:colId xmlns:a16="http://schemas.microsoft.com/office/drawing/2014/main" val="3822465604"/>
                    </a:ext>
                  </a:extLst>
                </a:gridCol>
                <a:gridCol w="1219200">
                  <a:extLst>
                    <a:ext uri="{9D8B030D-6E8A-4147-A177-3AD203B41FA5}">
                      <a16:colId xmlns:a16="http://schemas.microsoft.com/office/drawing/2014/main" val="816807638"/>
                    </a:ext>
                  </a:extLst>
                </a:gridCol>
              </a:tblGrid>
              <a:tr h="543034">
                <a:tc>
                  <a:txBody>
                    <a:bodyPr/>
                    <a:lstStyle/>
                    <a:p>
                      <a:pPr algn="ctr"/>
                      <a:endParaRPr lang="en-US" dirty="0"/>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75000"/>
                      </a:schemeClr>
                    </a:solidFill>
                  </a:tcPr>
                </a:tc>
                <a:tc>
                  <a:txBody>
                    <a:bodyPr/>
                    <a:lstStyle/>
                    <a:p>
                      <a:pPr algn="ctr"/>
                      <a:r>
                        <a:rPr lang="en-US" sz="1400" dirty="0">
                          <a:solidFill>
                            <a:schemeClr val="tx1"/>
                          </a:solidFill>
                          <a:latin typeface="+mj-lt"/>
                        </a:rPr>
                        <a:t>Category 1</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75000"/>
                      </a:schemeClr>
                    </a:solidFill>
                  </a:tcPr>
                </a:tc>
                <a:tc>
                  <a:txBody>
                    <a:bodyPr/>
                    <a:lstStyle/>
                    <a:p>
                      <a:pPr algn="ctr"/>
                      <a:r>
                        <a:rPr lang="en-US" sz="1400" dirty="0">
                          <a:solidFill>
                            <a:schemeClr val="tx1"/>
                          </a:solidFill>
                          <a:latin typeface="+mj-lt"/>
                        </a:rPr>
                        <a:t>Category 2</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75000"/>
                      </a:schemeClr>
                    </a:solidFill>
                  </a:tcPr>
                </a:tc>
                <a:tc>
                  <a:txBody>
                    <a:bodyPr/>
                    <a:lstStyle/>
                    <a:p>
                      <a:pPr algn="ctr"/>
                      <a:r>
                        <a:rPr lang="en-US" sz="1400" dirty="0">
                          <a:solidFill>
                            <a:schemeClr val="tx1"/>
                          </a:solidFill>
                          <a:latin typeface="+mj-lt"/>
                        </a:rPr>
                        <a:t>Category 3</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75000"/>
                      </a:schemeClr>
                    </a:solidFill>
                  </a:tcPr>
                </a:tc>
                <a:tc>
                  <a:txBody>
                    <a:bodyPr/>
                    <a:lstStyle/>
                    <a:p>
                      <a:pPr algn="ctr"/>
                      <a:r>
                        <a:rPr lang="en-US" sz="1400" dirty="0">
                          <a:solidFill>
                            <a:schemeClr val="tx1"/>
                          </a:solidFill>
                          <a:latin typeface="+mj-lt"/>
                        </a:rPr>
                        <a:t>Category 4</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931099937"/>
                  </a:ext>
                </a:extLst>
              </a:tr>
              <a:tr h="543034">
                <a:tc>
                  <a:txBody>
                    <a:bodyPr/>
                    <a:lstStyle/>
                    <a:p>
                      <a:pPr algn="ctr"/>
                      <a:r>
                        <a:rPr lang="en-US" sz="1400" dirty="0">
                          <a:latin typeface="+mj-lt"/>
                        </a:rPr>
                        <a:t>Item 1</a:t>
                      </a:r>
                    </a:p>
                  </a:txBody>
                  <a:tcPr anchor="ctr">
                    <a:lnL w="12700" cap="flat" cmpd="sng" algn="ctr">
                      <a:noFill/>
                      <a:prstDash val="solid"/>
                      <a:round/>
                      <a:headEnd type="none" w="med" len="med"/>
                      <a:tailEnd type="none" w="med" len="med"/>
                    </a:lnL>
                    <a:lnT w="6350" cap="flat" cmpd="sng" algn="ctr">
                      <a:noFill/>
                      <a:prstDash val="solid"/>
                      <a:miter lim="800000"/>
                    </a:lnT>
                  </a:tcPr>
                </a:tc>
                <a:tc>
                  <a:txBody>
                    <a:bodyPr/>
                    <a:lstStyle/>
                    <a:p>
                      <a:pPr algn="ctr"/>
                      <a:r>
                        <a:rPr lang="en-US" sz="1400" dirty="0">
                          <a:solidFill>
                            <a:schemeClr val="tx1"/>
                          </a:solidFill>
                        </a:rPr>
                        <a:t>4.5</a:t>
                      </a:r>
                    </a:p>
                  </a:txBody>
                  <a:tcPr anchor="ctr">
                    <a:lnT w="6350" cap="flat" cmpd="sng" algn="ctr">
                      <a:noFill/>
                      <a:prstDash val="solid"/>
                      <a:miter lim="800000"/>
                    </a:lnT>
                  </a:tcPr>
                </a:tc>
                <a:tc>
                  <a:txBody>
                    <a:bodyPr/>
                    <a:lstStyle/>
                    <a:p>
                      <a:pPr algn="ctr"/>
                      <a:r>
                        <a:rPr lang="en-US" sz="1400" dirty="0">
                          <a:solidFill>
                            <a:schemeClr val="tx1"/>
                          </a:solidFill>
                        </a:rPr>
                        <a:t>2.3</a:t>
                      </a:r>
                    </a:p>
                  </a:txBody>
                  <a:tcPr anchor="ctr">
                    <a:lnT w="6350" cap="flat" cmpd="sng" algn="ctr">
                      <a:noFill/>
                      <a:prstDash val="solid"/>
                      <a:miter lim="800000"/>
                    </a:lnT>
                  </a:tcPr>
                </a:tc>
                <a:tc>
                  <a:txBody>
                    <a:bodyPr/>
                    <a:lstStyle/>
                    <a:p>
                      <a:pPr algn="ctr"/>
                      <a:r>
                        <a:rPr lang="en-US" sz="1400" dirty="0">
                          <a:solidFill>
                            <a:schemeClr val="tx1"/>
                          </a:solidFill>
                        </a:rPr>
                        <a:t>1.7</a:t>
                      </a:r>
                    </a:p>
                  </a:txBody>
                  <a:tcPr anchor="ctr">
                    <a:lnT w="6350" cap="flat" cmpd="sng" algn="ctr">
                      <a:noFill/>
                      <a:prstDash val="solid"/>
                      <a:miter lim="800000"/>
                    </a:lnT>
                  </a:tcPr>
                </a:tc>
                <a:tc>
                  <a:txBody>
                    <a:bodyPr/>
                    <a:lstStyle/>
                    <a:p>
                      <a:pPr algn="ctr"/>
                      <a:r>
                        <a:rPr lang="en-US" sz="1400" dirty="0">
                          <a:solidFill>
                            <a:schemeClr val="tx1"/>
                          </a:solidFill>
                        </a:rPr>
                        <a:t>5</a:t>
                      </a:r>
                    </a:p>
                  </a:txBody>
                  <a:tcPr anchor="ctr">
                    <a:lnR w="12700" cap="flat" cmpd="sng" algn="ctr">
                      <a:noFill/>
                      <a:prstDash val="solid"/>
                      <a:round/>
                      <a:headEnd type="none" w="med" len="med"/>
                      <a:tailEnd type="none" w="med" len="med"/>
                    </a:lnR>
                    <a:lnT w="6350" cap="flat" cmpd="sng" algn="ctr">
                      <a:noFill/>
                      <a:prstDash val="solid"/>
                      <a:miter lim="800000"/>
                    </a:lnT>
                  </a:tcPr>
                </a:tc>
                <a:extLst>
                  <a:ext uri="{0D108BD9-81ED-4DB2-BD59-A6C34878D82A}">
                    <a16:rowId xmlns:a16="http://schemas.microsoft.com/office/drawing/2014/main" val="3583179905"/>
                  </a:ext>
                </a:extLst>
              </a:tr>
              <a:tr h="543034">
                <a:tc>
                  <a:txBody>
                    <a:bodyPr/>
                    <a:lstStyle/>
                    <a:p>
                      <a:pPr algn="ctr"/>
                      <a:r>
                        <a:rPr lang="en-US" sz="1400" dirty="0">
                          <a:latin typeface="+mj-lt"/>
                        </a:rPr>
                        <a:t>Item 2</a:t>
                      </a:r>
                    </a:p>
                  </a:txBody>
                  <a:tcPr anchor="ctr">
                    <a:lnL w="12700" cap="flat" cmpd="sng" algn="ctr">
                      <a:noFill/>
                      <a:prstDash val="solid"/>
                      <a:round/>
                      <a:headEnd type="none" w="med" len="med"/>
                      <a:tailEnd type="none" w="med" len="med"/>
                    </a:lnL>
                  </a:tcPr>
                </a:tc>
                <a:tc>
                  <a:txBody>
                    <a:bodyPr/>
                    <a:lstStyle/>
                    <a:p>
                      <a:pPr algn="ctr"/>
                      <a:r>
                        <a:rPr lang="en-US" sz="1400" dirty="0">
                          <a:solidFill>
                            <a:schemeClr val="tx1"/>
                          </a:solidFill>
                        </a:rPr>
                        <a:t>3.2</a:t>
                      </a:r>
                    </a:p>
                  </a:txBody>
                  <a:tcPr anchor="ctr"/>
                </a:tc>
                <a:tc>
                  <a:txBody>
                    <a:bodyPr/>
                    <a:lstStyle/>
                    <a:p>
                      <a:pPr algn="ctr"/>
                      <a:r>
                        <a:rPr lang="en-US" sz="1400" dirty="0">
                          <a:solidFill>
                            <a:schemeClr val="tx1"/>
                          </a:solidFill>
                        </a:rPr>
                        <a:t>5.1</a:t>
                      </a:r>
                    </a:p>
                  </a:txBody>
                  <a:tcPr anchor="ctr"/>
                </a:tc>
                <a:tc>
                  <a:txBody>
                    <a:bodyPr/>
                    <a:lstStyle/>
                    <a:p>
                      <a:pPr algn="ctr"/>
                      <a:r>
                        <a:rPr lang="en-US" sz="1400" dirty="0">
                          <a:solidFill>
                            <a:schemeClr val="tx1"/>
                          </a:solidFill>
                        </a:rPr>
                        <a:t>4.4</a:t>
                      </a:r>
                    </a:p>
                  </a:txBody>
                  <a:tcPr anchor="ctr"/>
                </a:tc>
                <a:tc>
                  <a:txBody>
                    <a:bodyPr/>
                    <a:lstStyle/>
                    <a:p>
                      <a:pPr algn="ctr"/>
                      <a:r>
                        <a:rPr lang="en-US" sz="1400" dirty="0">
                          <a:solidFill>
                            <a:schemeClr val="tx1"/>
                          </a:solidFill>
                        </a:rPr>
                        <a:t>3</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839912562"/>
                  </a:ext>
                </a:extLst>
              </a:tr>
              <a:tr h="543034">
                <a:tc>
                  <a:txBody>
                    <a:bodyPr/>
                    <a:lstStyle/>
                    <a:p>
                      <a:pPr algn="ctr"/>
                      <a:r>
                        <a:rPr lang="en-US" sz="1400" dirty="0">
                          <a:latin typeface="+mj-lt"/>
                        </a:rPr>
                        <a:t>Item 3</a:t>
                      </a:r>
                    </a:p>
                  </a:txBody>
                  <a:tcPr anchor="ctr">
                    <a:lnL w="12700" cap="flat" cmpd="sng" algn="ctr">
                      <a:noFill/>
                      <a:prstDash val="solid"/>
                      <a:round/>
                      <a:headEnd type="none" w="med" len="med"/>
                      <a:tailEnd type="none" w="med" len="med"/>
                    </a:lnL>
                  </a:tcPr>
                </a:tc>
                <a:tc>
                  <a:txBody>
                    <a:bodyPr/>
                    <a:lstStyle/>
                    <a:p>
                      <a:pPr algn="ctr"/>
                      <a:r>
                        <a:rPr lang="en-US" sz="1400" dirty="0">
                          <a:solidFill>
                            <a:schemeClr val="tx1"/>
                          </a:solidFill>
                        </a:rPr>
                        <a:t>2.1</a:t>
                      </a:r>
                    </a:p>
                  </a:txBody>
                  <a:tcPr anchor="ctr"/>
                </a:tc>
                <a:tc>
                  <a:txBody>
                    <a:bodyPr/>
                    <a:lstStyle/>
                    <a:p>
                      <a:pPr algn="ctr"/>
                      <a:r>
                        <a:rPr lang="en-US" sz="1400" dirty="0">
                          <a:solidFill>
                            <a:schemeClr val="tx1"/>
                          </a:solidFill>
                        </a:rPr>
                        <a:t>1.7</a:t>
                      </a:r>
                    </a:p>
                  </a:txBody>
                  <a:tcPr anchor="ctr"/>
                </a:tc>
                <a:tc>
                  <a:txBody>
                    <a:bodyPr/>
                    <a:lstStyle/>
                    <a:p>
                      <a:pPr algn="ctr"/>
                      <a:r>
                        <a:rPr lang="en-US" sz="1400" dirty="0">
                          <a:solidFill>
                            <a:schemeClr val="tx1"/>
                          </a:solidFill>
                        </a:rPr>
                        <a:t>2.5</a:t>
                      </a:r>
                    </a:p>
                  </a:txBody>
                  <a:tcPr anchor="ctr"/>
                </a:tc>
                <a:tc>
                  <a:txBody>
                    <a:bodyPr/>
                    <a:lstStyle/>
                    <a:p>
                      <a:pPr algn="ctr"/>
                      <a:r>
                        <a:rPr lang="en-US" sz="1400" dirty="0">
                          <a:solidFill>
                            <a:schemeClr val="tx1"/>
                          </a:solidFill>
                        </a:rPr>
                        <a:t>2.8</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53140259"/>
                  </a:ext>
                </a:extLst>
              </a:tr>
              <a:tr h="543034">
                <a:tc>
                  <a:txBody>
                    <a:bodyPr/>
                    <a:lstStyle/>
                    <a:p>
                      <a:pPr algn="ctr"/>
                      <a:r>
                        <a:rPr lang="en-US" sz="1400" dirty="0">
                          <a:latin typeface="+mj-lt"/>
                        </a:rPr>
                        <a:t>Item 4</a:t>
                      </a:r>
                    </a:p>
                  </a:txBody>
                  <a:tcPr anchor="ctr">
                    <a:lnL w="12700" cap="flat" cmpd="sng" algn="ctr">
                      <a:noFill/>
                      <a:prstDash val="solid"/>
                      <a:round/>
                      <a:headEnd type="none" w="med" len="med"/>
                      <a:tailEnd type="none" w="med" len="med"/>
                    </a:lnL>
                  </a:tcPr>
                </a:tc>
                <a:tc>
                  <a:txBody>
                    <a:bodyPr/>
                    <a:lstStyle/>
                    <a:p>
                      <a:pPr algn="ctr"/>
                      <a:r>
                        <a:rPr lang="en-US" sz="1400" dirty="0">
                          <a:solidFill>
                            <a:schemeClr val="tx1"/>
                          </a:solidFill>
                        </a:rPr>
                        <a:t>4.5</a:t>
                      </a:r>
                    </a:p>
                  </a:txBody>
                  <a:tcPr anchor="ctr"/>
                </a:tc>
                <a:tc>
                  <a:txBody>
                    <a:bodyPr/>
                    <a:lstStyle/>
                    <a:p>
                      <a:pPr algn="ctr"/>
                      <a:r>
                        <a:rPr lang="en-US" sz="1400" dirty="0">
                          <a:solidFill>
                            <a:schemeClr val="tx1"/>
                          </a:solidFill>
                        </a:rPr>
                        <a:t>2.2</a:t>
                      </a:r>
                    </a:p>
                  </a:txBody>
                  <a:tcPr anchor="ctr"/>
                </a:tc>
                <a:tc>
                  <a:txBody>
                    <a:bodyPr/>
                    <a:lstStyle/>
                    <a:p>
                      <a:pPr algn="ctr"/>
                      <a:r>
                        <a:rPr lang="en-US" sz="1400" dirty="0">
                          <a:solidFill>
                            <a:schemeClr val="tx1"/>
                          </a:solidFill>
                        </a:rPr>
                        <a:t>1.7</a:t>
                      </a:r>
                    </a:p>
                  </a:txBody>
                  <a:tcPr anchor="ctr"/>
                </a:tc>
                <a:tc>
                  <a:txBody>
                    <a:bodyPr/>
                    <a:lstStyle/>
                    <a:p>
                      <a:pPr algn="ctr"/>
                      <a:r>
                        <a:rPr lang="en-US" sz="1400" dirty="0">
                          <a:solidFill>
                            <a:schemeClr val="tx1"/>
                          </a:solidFill>
                        </a:rPr>
                        <a:t>7</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983541740"/>
                  </a:ext>
                </a:extLst>
              </a:tr>
            </a:tbl>
          </a:graphicData>
        </a:graphic>
      </p:graphicFrame>
      <p:pic>
        <p:nvPicPr>
          <p:cNvPr id="18" name="Picture Placeholder 17" descr="Girl reading in her tent in the mountains">
            <a:extLst>
              <a:ext uri="{FF2B5EF4-FFF2-40B4-BE49-F238E27FC236}">
                <a16:creationId xmlns:a16="http://schemas.microsoft.com/office/drawing/2014/main" id="{BF7CADB2-B7C7-4D9F-9F98-8065AC0DD48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620000" y="0"/>
            <a:ext cx="4572002" cy="6858002"/>
          </a:xfrm>
        </p:spPr>
      </p:pic>
      <p:sp>
        <p:nvSpPr>
          <p:cNvPr id="5" name="Footer Placeholder 4">
            <a:extLst>
              <a:ext uri="{FF2B5EF4-FFF2-40B4-BE49-F238E27FC236}">
                <a16:creationId xmlns:a16="http://schemas.microsoft.com/office/drawing/2014/main" id="{209BA686-F6E6-4539-B6F0-D2A8250742DF}"/>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2624856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1" descr="curvy dirt road through the mountains&#10;">
            <a:extLst>
              <a:ext uri="{FF2B5EF4-FFF2-40B4-BE49-F238E27FC236}">
                <a16:creationId xmlns:a16="http://schemas.microsoft.com/office/drawing/2014/main" id="{28A02B7A-E886-4F5F-9F4C-34BF9AECB17C}"/>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pic>
      <p:sp>
        <p:nvSpPr>
          <p:cNvPr id="32" name="Title 31">
            <a:extLst>
              <a:ext uri="{FF2B5EF4-FFF2-40B4-BE49-F238E27FC236}">
                <a16:creationId xmlns:a16="http://schemas.microsoft.com/office/drawing/2014/main" id="{222483AB-1F22-4143-AECD-F36D1128ED14}"/>
              </a:ext>
            </a:extLst>
          </p:cNvPr>
          <p:cNvSpPr>
            <a:spLocks noGrp="1"/>
          </p:cNvSpPr>
          <p:nvPr>
            <p:ph type="title"/>
          </p:nvPr>
        </p:nvSpPr>
        <p:spPr>
          <a:xfrm>
            <a:off x="-14513" y="1362076"/>
            <a:ext cx="12192001" cy="4733924"/>
          </a:xfrm>
        </p:spPr>
        <p:txBody>
          <a:bodyPr/>
          <a:lstStyle/>
          <a:p>
            <a:r>
              <a:rPr lang="en-US" dirty="0"/>
              <a:t>The way to </a:t>
            </a:r>
            <a:br>
              <a:rPr lang="en-US" dirty="0"/>
            </a:br>
            <a:r>
              <a:rPr lang="en-US" dirty="0"/>
              <a:t>get started is to </a:t>
            </a:r>
            <a:br>
              <a:rPr lang="en-US" dirty="0"/>
            </a:br>
            <a:r>
              <a:rPr lang="en-US" dirty="0"/>
              <a:t>quit talking and </a:t>
            </a:r>
            <a:br>
              <a:rPr lang="en-US" dirty="0"/>
            </a:br>
            <a:r>
              <a:rPr lang="en-US" dirty="0"/>
              <a:t>begin doing.</a:t>
            </a:r>
          </a:p>
        </p:txBody>
      </p:sp>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7</a:t>
            </a:fld>
            <a:endParaRPr lang="en-US" dirty="0"/>
          </a:p>
        </p:txBody>
      </p:sp>
      <p:sp>
        <p:nvSpPr>
          <p:cNvPr id="8" name="Text Placeholder 7">
            <a:extLst>
              <a:ext uri="{FF2B5EF4-FFF2-40B4-BE49-F238E27FC236}">
                <a16:creationId xmlns:a16="http://schemas.microsoft.com/office/drawing/2014/main" id="{0BC81DF4-BF85-4749-90D8-614AAAA740C0}"/>
              </a:ext>
            </a:extLst>
          </p:cNvPr>
          <p:cNvSpPr>
            <a:spLocks noGrp="1"/>
          </p:cNvSpPr>
          <p:nvPr>
            <p:ph type="body" sz="quarter" idx="14"/>
          </p:nvPr>
        </p:nvSpPr>
        <p:spPr>
          <a:xfrm>
            <a:off x="6096000" y="5334000"/>
            <a:ext cx="5334000" cy="649288"/>
          </a:xfrm>
        </p:spPr>
        <p:txBody>
          <a:bodyPr/>
          <a:lstStyle/>
          <a:p>
            <a:r>
              <a:rPr lang="en-US" dirty="0"/>
              <a:t>Walt Disney</a:t>
            </a:r>
          </a:p>
        </p:txBody>
      </p:sp>
      <p:sp>
        <p:nvSpPr>
          <p:cNvPr id="5" name="Footer Placeholder 4">
            <a:extLst>
              <a:ext uri="{FF2B5EF4-FFF2-40B4-BE49-F238E27FC236}">
                <a16:creationId xmlns:a16="http://schemas.microsoft.com/office/drawing/2014/main" id="{8942BF11-7115-473F-9C3C-FEF94E9E96AB}"/>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1343360507"/>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85427E2-8634-4BAF-B3F2-D04A1C742EEC}"/>
              </a:ext>
            </a:extLst>
          </p:cNvPr>
          <p:cNvSpPr>
            <a:spLocks noGrp="1"/>
          </p:cNvSpPr>
          <p:nvPr>
            <p:ph type="title"/>
          </p:nvPr>
        </p:nvSpPr>
        <p:spPr>
          <a:xfrm>
            <a:off x="762000" y="1524001"/>
            <a:ext cx="10667998" cy="868680"/>
          </a:xfrm>
        </p:spPr>
        <p:txBody>
          <a:bodyPr/>
          <a:lstStyle/>
          <a:p>
            <a:r>
              <a:rPr lang="en-US" dirty="0"/>
              <a:t>Timeline</a:t>
            </a:r>
          </a:p>
        </p:txBody>
      </p:sp>
      <p:sp>
        <p:nvSpPr>
          <p:cNvPr id="12" name="Slide Number Placeholder 5">
            <a:extLst>
              <a:ext uri="{FF2B5EF4-FFF2-40B4-BE49-F238E27FC236}">
                <a16:creationId xmlns:a16="http://schemas.microsoft.com/office/drawing/2014/main" id="{87787048-89DF-4856-9D15-A33DD89DBD95}"/>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8</a:t>
            </a:fld>
            <a:endParaRPr lang="en-US" dirty="0"/>
          </a:p>
        </p:txBody>
      </p:sp>
      <p:graphicFrame>
        <p:nvGraphicFramePr>
          <p:cNvPr id="26" name="Content Placeholder 3" descr="Timeline Smart Art Placeholder">
            <a:extLst>
              <a:ext uri="{FF2B5EF4-FFF2-40B4-BE49-F238E27FC236}">
                <a16:creationId xmlns:a16="http://schemas.microsoft.com/office/drawing/2014/main" id="{5A260129-68B4-4E01-A515-232643FB89B7}"/>
              </a:ext>
            </a:extLst>
          </p:cNvPr>
          <p:cNvGraphicFramePr>
            <a:graphicFrameLocks noGrp="1"/>
          </p:cNvGraphicFramePr>
          <p:nvPr>
            <p:ph sz="half" idx="4294967295"/>
            <p:extLst>
              <p:ext uri="{D42A27DB-BD31-4B8C-83A1-F6EECF244321}">
                <p14:modId xmlns:p14="http://schemas.microsoft.com/office/powerpoint/2010/main" val="3224091378"/>
              </p:ext>
            </p:extLst>
          </p:nvPr>
        </p:nvGraphicFramePr>
        <p:xfrm>
          <a:off x="838200" y="2400300"/>
          <a:ext cx="10515600" cy="353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ooter Placeholder 4">
            <a:extLst>
              <a:ext uri="{FF2B5EF4-FFF2-40B4-BE49-F238E27FC236}">
                <a16:creationId xmlns:a16="http://schemas.microsoft.com/office/drawing/2014/main" id="{75EF12A7-FE01-49B9-BBA0-48797E7BCB4E}"/>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516209750"/>
      </p:ext>
    </p:extLst>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772B-4509-4177-AB6C-F86C3FECB102}"/>
              </a:ext>
            </a:extLst>
          </p:cNvPr>
          <p:cNvSpPr>
            <a:spLocks noGrp="1"/>
          </p:cNvSpPr>
          <p:nvPr>
            <p:ph type="title"/>
          </p:nvPr>
        </p:nvSpPr>
        <p:spPr>
          <a:xfrm>
            <a:off x="762000" y="1524001"/>
            <a:ext cx="10667998" cy="868680"/>
          </a:xfrm>
        </p:spPr>
        <p:txBody>
          <a:bodyPr/>
          <a:lstStyle/>
          <a:p>
            <a:r>
              <a:rPr lang="en-US" dirty="0"/>
              <a:t>Two Content</a:t>
            </a:r>
          </a:p>
        </p:txBody>
      </p:sp>
      <p:sp>
        <p:nvSpPr>
          <p:cNvPr id="19" name="Slide Number Placeholder 5">
            <a:extLst>
              <a:ext uri="{FF2B5EF4-FFF2-40B4-BE49-F238E27FC236}">
                <a16:creationId xmlns:a16="http://schemas.microsoft.com/office/drawing/2014/main" id="{288DCEFA-2EE7-4E41-B05C-BB71A383134F}"/>
              </a:ext>
            </a:extLst>
          </p:cNvPr>
          <p:cNvSpPr>
            <a:spLocks noGrp="1"/>
          </p:cNvSpPr>
          <p:nvPr>
            <p:ph type="sldNum" sz="quarter" idx="12"/>
          </p:nvPr>
        </p:nvSpPr>
        <p:spPr>
          <a:xfrm>
            <a:off x="9144000" y="401594"/>
            <a:ext cx="2286000" cy="762000"/>
          </a:xfrm>
        </p:spPr>
        <p:txBody>
          <a:bodyPr/>
          <a:lstStyle/>
          <a:p>
            <a:fld id="{D643A852-0206-46AC-B0EB-645612933129}" type="slidenum">
              <a:rPr lang="en-US" smtClean="0"/>
              <a:pPr/>
              <a:t>9</a:t>
            </a:fld>
            <a:endParaRPr lang="en-US" dirty="0"/>
          </a:p>
        </p:txBody>
      </p:sp>
      <p:sp>
        <p:nvSpPr>
          <p:cNvPr id="39" name="Text Placeholder 38">
            <a:extLst>
              <a:ext uri="{FF2B5EF4-FFF2-40B4-BE49-F238E27FC236}">
                <a16:creationId xmlns:a16="http://schemas.microsoft.com/office/drawing/2014/main" id="{86191311-B805-4D3B-9912-155E8DDF46B0}"/>
              </a:ext>
            </a:extLst>
          </p:cNvPr>
          <p:cNvSpPr>
            <a:spLocks noGrp="1"/>
          </p:cNvSpPr>
          <p:nvPr>
            <p:ph type="body" idx="13"/>
          </p:nvPr>
        </p:nvSpPr>
        <p:spPr>
          <a:xfrm>
            <a:off x="762000" y="2753087"/>
            <a:ext cx="4571999" cy="660037"/>
          </a:xfrm>
        </p:spPr>
        <p:txBody>
          <a:bodyPr/>
          <a:lstStyle/>
          <a:p>
            <a:r>
              <a:rPr lang="en-US" dirty="0"/>
              <a:t>Subtitle</a:t>
            </a:r>
          </a:p>
        </p:txBody>
      </p:sp>
      <p:sp>
        <p:nvSpPr>
          <p:cNvPr id="36" name="Content Placeholder 35">
            <a:extLst>
              <a:ext uri="{FF2B5EF4-FFF2-40B4-BE49-F238E27FC236}">
                <a16:creationId xmlns:a16="http://schemas.microsoft.com/office/drawing/2014/main" id="{D41BFE42-F8DB-422D-BBDC-8A4F5AB2C20F}"/>
              </a:ext>
            </a:extLst>
          </p:cNvPr>
          <p:cNvSpPr>
            <a:spLocks noGrp="1"/>
          </p:cNvSpPr>
          <p:nvPr>
            <p:ph sz="half" idx="1"/>
          </p:nvPr>
        </p:nvSpPr>
        <p:spPr>
          <a:xfrm>
            <a:off x="762000" y="3429000"/>
            <a:ext cx="4572000" cy="2667000"/>
          </a:xfrm>
        </p:spPr>
        <p:txBody>
          <a:bodyPr>
            <a:normAutofit/>
          </a:bodyPr>
          <a:lstStyle/>
          <a:p>
            <a:r>
              <a:rPr lang="en-US" dirty="0"/>
              <a:t>Add text, images, art, and videos. ​</a:t>
            </a:r>
          </a:p>
          <a:p>
            <a:r>
              <a:rPr lang="en-US" dirty="0"/>
              <a:t>Add transitions, animations, and motion. </a:t>
            </a:r>
          </a:p>
          <a:p>
            <a:r>
              <a:rPr lang="en-US" dirty="0"/>
              <a:t>Save to OneDrive, to get to your presentations from your computer, tablet, or phone. </a:t>
            </a:r>
          </a:p>
        </p:txBody>
      </p:sp>
      <p:sp>
        <p:nvSpPr>
          <p:cNvPr id="38" name="Text Placeholder 37">
            <a:extLst>
              <a:ext uri="{FF2B5EF4-FFF2-40B4-BE49-F238E27FC236}">
                <a16:creationId xmlns:a16="http://schemas.microsoft.com/office/drawing/2014/main" id="{8C01B0EA-1EC7-4E67-BE38-469963E661D7}"/>
              </a:ext>
            </a:extLst>
          </p:cNvPr>
          <p:cNvSpPr>
            <a:spLocks noGrp="1"/>
          </p:cNvSpPr>
          <p:nvPr>
            <p:ph type="body" sz="quarter" idx="3"/>
          </p:nvPr>
        </p:nvSpPr>
        <p:spPr>
          <a:xfrm>
            <a:off x="6857997" y="2753088"/>
            <a:ext cx="4572001" cy="660037"/>
          </a:xfrm>
        </p:spPr>
        <p:txBody>
          <a:bodyPr/>
          <a:lstStyle/>
          <a:p>
            <a:r>
              <a:rPr lang="en-US" dirty="0"/>
              <a:t>Subtitle</a:t>
            </a:r>
          </a:p>
        </p:txBody>
      </p:sp>
      <p:sp>
        <p:nvSpPr>
          <p:cNvPr id="37" name="Content Placeholder 36">
            <a:extLst>
              <a:ext uri="{FF2B5EF4-FFF2-40B4-BE49-F238E27FC236}">
                <a16:creationId xmlns:a16="http://schemas.microsoft.com/office/drawing/2014/main" id="{C8E3F95A-B613-47D7-B32B-94E18DDF5322}"/>
              </a:ext>
            </a:extLst>
          </p:cNvPr>
          <p:cNvSpPr>
            <a:spLocks noGrp="1"/>
          </p:cNvSpPr>
          <p:nvPr>
            <p:ph sz="half" idx="2"/>
          </p:nvPr>
        </p:nvSpPr>
        <p:spPr>
          <a:xfrm>
            <a:off x="6858000" y="3429000"/>
            <a:ext cx="4572000" cy="2667000"/>
          </a:xfrm>
        </p:spPr>
        <p:txBody>
          <a:bodyPr/>
          <a:lstStyle/>
          <a:p>
            <a:r>
              <a:rPr lang="en-US" dirty="0"/>
              <a:t>Open the Design Ideas pane for instant slide makeovers. ​</a:t>
            </a:r>
          </a:p>
          <a:p>
            <a:r>
              <a:rPr lang="en-US" dirty="0"/>
              <a:t>When we have design ideas, we’ll show them to you right there. </a:t>
            </a:r>
          </a:p>
        </p:txBody>
      </p:sp>
      <p:sp>
        <p:nvSpPr>
          <p:cNvPr id="18" name="Footer Placeholder 4">
            <a:extLst>
              <a:ext uri="{FF2B5EF4-FFF2-40B4-BE49-F238E27FC236}">
                <a16:creationId xmlns:a16="http://schemas.microsoft.com/office/drawing/2014/main" id="{92EF8BB3-2CB4-4DD8-AD70-F88ED5A580E3}"/>
              </a:ext>
            </a:extLst>
          </p:cNvPr>
          <p:cNvSpPr>
            <a:spLocks noGrp="1"/>
          </p:cNvSpPr>
          <p:nvPr>
            <p:ph type="ftr" sz="quarter" idx="11"/>
          </p:nvPr>
        </p:nvSpPr>
        <p:spPr>
          <a:xfrm>
            <a:off x="6858000" y="6096000"/>
            <a:ext cx="4572000" cy="365125"/>
          </a:xfrm>
        </p:spPr>
        <p:txBody>
          <a:bodyPr/>
          <a:lstStyle/>
          <a:p>
            <a:r>
              <a:rPr lang="en-US" dirty="0"/>
              <a:t>Sample Footer Text</a:t>
            </a:r>
          </a:p>
        </p:txBody>
      </p:sp>
    </p:spTree>
    <p:extLst>
      <p:ext uri="{BB962C8B-B14F-4D97-AF65-F5344CB8AC3E}">
        <p14:creationId xmlns:p14="http://schemas.microsoft.com/office/powerpoint/2010/main" val="150129361"/>
      </p:ext>
    </p:extLst>
  </p:cSld>
  <p:clrMapOvr>
    <a:masterClrMapping/>
  </p:clrMapOvr>
</p:sld>
</file>

<file path=ppt/theme/theme12.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Modern Love"/>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2.xml.rels>&#65279;<?xml version="1.0" encoding="utf-8"?><Relationships xmlns="http://schemas.openxmlformats.org/package/2006/relationships"><Relationship Type="http://schemas.openxmlformats.org/officeDocument/2006/relationships/customXmlProps" Target="/customXml/itemProps12.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1.xml" Id="rId1" /></Relationships>
</file>

<file path=customXml/_rels/item33.xml.rels>&#65279;<?xml version="1.0" encoding="utf-8"?><Relationships xmlns="http://schemas.openxmlformats.org/package/2006/relationships"><Relationship Type="http://schemas.openxmlformats.org/officeDocument/2006/relationships/customXmlProps" Target="/customXml/itemProps33.xml" Id="rId1" /></Relationships>
</file>

<file path=customXml/item1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2.xml><?xml version="1.0" encoding="utf-8"?>
<ds:datastoreItem xmlns:ds="http://schemas.openxmlformats.org/officeDocument/2006/customXml" ds:itemID="{329B7EE7-37BB-4290-9104-BCE7206D4EAA}"/>
</file>

<file path=customXml/itemProps21.xml><?xml version="1.0" encoding="utf-8"?>
<ds:datastoreItem xmlns:ds="http://schemas.openxmlformats.org/officeDocument/2006/customXml" ds:itemID="{D0942A2D-5562-4C61-8F16-51CFA0385A88}"/>
</file>

<file path=customXml/itemProps33.xml><?xml version="1.0" encoding="utf-8"?>
<ds:datastoreItem xmlns:ds="http://schemas.openxmlformats.org/officeDocument/2006/customXml" ds:itemID="{0C2A945D-E000-4BD3-9031-D74118CEB84A}"/>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ap:Properties xmlns:vt="http://schemas.openxmlformats.org/officeDocument/2006/docPropsVTypes" xmlns:ap="http://schemas.openxmlformats.org/officeDocument/2006/extended-properties">
  <ap:Template>_TornVTI</ap:Template>
  <ap:TotalTime>0</ap:TotalTime>
  <ap:Words>542</ap:Words>
  <ap:Application>Microsoft Office PowerPoint</ap:Application>
  <ap:PresentationFormat>Widescreen</ap:PresentationFormat>
  <ap:Paragraphs>113</ap:Paragraphs>
  <ap:Slides>12</ap:Slides>
  <ap:Notes>8</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12</vt:i4>
      </vt:variant>
    </vt:vector>
  </ap:HeadingPairs>
  <ap:TitlesOfParts>
    <vt:vector baseType="lpstr" size="17">
      <vt:lpstr>Arial</vt:lpstr>
      <vt:lpstr>Arial Nova Cond</vt:lpstr>
      <vt:lpstr>Calibri</vt:lpstr>
      <vt:lpstr>Modern Love</vt:lpstr>
      <vt:lpstr>TornVTI</vt:lpstr>
      <vt:lpstr>Title</vt:lpstr>
      <vt:lpstr>Agenda</vt:lpstr>
      <vt:lpstr>Introduction</vt:lpstr>
      <vt:lpstr>Topic one</vt:lpstr>
      <vt:lpstr>Team</vt:lpstr>
      <vt:lpstr>Table</vt:lpstr>
      <vt:lpstr>The way to  get started is to  quit talking and  begin doing.</vt:lpstr>
      <vt:lpstr>Timeline</vt:lpstr>
      <vt:lpstr>Two Content</vt:lpstr>
      <vt:lpstr>Three Content</vt:lpstr>
      <vt:lpstr>Summary</vt:lpstr>
      <vt:lpstr>Thank you</vt:lpstr>
    </vt:vector>
  </ap:TitlesOfParts>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2021-01-27T12:26:59Z</dcterms:created>
  <dcterms:modified xsi:type="dcterms:W3CDTF">2021-02-04T20:49:39Z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